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4"/>
  </p:sldMasterIdLst>
  <p:notesMasterIdLst>
    <p:notesMasterId r:id="rId21"/>
  </p:notesMasterIdLst>
  <p:sldIdLst>
    <p:sldId id="277" r:id="rId5"/>
    <p:sldId id="279" r:id="rId6"/>
    <p:sldId id="325" r:id="rId7"/>
    <p:sldId id="314" r:id="rId8"/>
    <p:sldId id="327" r:id="rId9"/>
    <p:sldId id="324" r:id="rId10"/>
    <p:sldId id="307" r:id="rId11"/>
    <p:sldId id="308" r:id="rId12"/>
    <p:sldId id="309" r:id="rId13"/>
    <p:sldId id="310" r:id="rId14"/>
    <p:sldId id="311" r:id="rId15"/>
    <p:sldId id="319" r:id="rId16"/>
    <p:sldId id="320" r:id="rId17"/>
    <p:sldId id="321" r:id="rId18"/>
    <p:sldId id="322" r:id="rId19"/>
    <p:sldId id="323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92" userDrawn="1">
          <p15:clr>
            <a:srgbClr val="A4A3A4"/>
          </p15:clr>
        </p15:guide>
        <p15:guide id="2" pos="7056" userDrawn="1">
          <p15:clr>
            <a:srgbClr val="A4A3A4"/>
          </p15:clr>
        </p15:guide>
        <p15:guide id="3" orient="horz" pos="3168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81359DF-800E-4AC9-A019-9289BA50356F}" v="4" dt="2023-03-07T20:16:07.49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92" autoAdjust="0"/>
    <p:restoredTop sz="84967" autoAdjust="0"/>
  </p:normalViewPr>
  <p:slideViewPr>
    <p:cSldViewPr snapToGrid="0">
      <p:cViewPr>
        <p:scale>
          <a:sx n="91" d="100"/>
          <a:sy n="91" d="100"/>
        </p:scale>
        <p:origin x="63" y="366"/>
      </p:cViewPr>
      <p:guideLst>
        <p:guide orient="horz" pos="1392"/>
        <p:guide pos="7056"/>
        <p:guide orient="horz" pos="31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dway, Haley" userId="54586bf0-b712-469d-a9f0-3e78cca319d1" providerId="ADAL" clId="{981359DF-800E-4AC9-A019-9289BA50356F}"/>
    <pc:docChg chg="undo custSel addSld delSld modSld">
      <pc:chgData name="Didway, Haley" userId="54586bf0-b712-469d-a9f0-3e78cca319d1" providerId="ADAL" clId="{981359DF-800E-4AC9-A019-9289BA50356F}" dt="2023-03-13T20:42:45.228" v="4834" actId="2696"/>
      <pc:docMkLst>
        <pc:docMk/>
      </pc:docMkLst>
      <pc:sldChg chg="add">
        <pc:chgData name="Didway, Haley" userId="54586bf0-b712-469d-a9f0-3e78cca319d1" providerId="ADAL" clId="{981359DF-800E-4AC9-A019-9289BA50356F}" dt="2023-03-06T14:35:21.357" v="760"/>
        <pc:sldMkLst>
          <pc:docMk/>
          <pc:sldMk cId="0" sldId="277"/>
        </pc:sldMkLst>
      </pc:sldChg>
      <pc:sldChg chg="delSp modSp add mod setBg delDesignElem">
        <pc:chgData name="Didway, Haley" userId="54586bf0-b712-469d-a9f0-3e78cca319d1" providerId="ADAL" clId="{981359DF-800E-4AC9-A019-9289BA50356F}" dt="2023-03-06T14:35:37.362" v="763" actId="207"/>
        <pc:sldMkLst>
          <pc:docMk/>
          <pc:sldMk cId="0" sldId="279"/>
        </pc:sldMkLst>
        <pc:spChg chg="mod">
          <ac:chgData name="Didway, Haley" userId="54586bf0-b712-469d-a9f0-3e78cca319d1" providerId="ADAL" clId="{981359DF-800E-4AC9-A019-9289BA50356F}" dt="2023-03-06T14:35:37.362" v="763" actId="207"/>
          <ac:spMkLst>
            <pc:docMk/>
            <pc:sldMk cId="0" sldId="279"/>
            <ac:spMk id="233" creationId="{00000000-0000-0000-0000-000000000000}"/>
          </ac:spMkLst>
        </pc:spChg>
        <pc:spChg chg="mod">
          <ac:chgData name="Didway, Haley" userId="54586bf0-b712-469d-a9f0-3e78cca319d1" providerId="ADAL" clId="{981359DF-800E-4AC9-A019-9289BA50356F}" dt="2023-03-06T14:35:34.477" v="762" actId="207"/>
          <ac:spMkLst>
            <pc:docMk/>
            <pc:sldMk cId="0" sldId="279"/>
            <ac:spMk id="234" creationId="{00000000-0000-0000-0000-000000000000}"/>
          </ac:spMkLst>
        </pc:spChg>
        <pc:spChg chg="del">
          <ac:chgData name="Didway, Haley" userId="54586bf0-b712-469d-a9f0-3e78cca319d1" providerId="ADAL" clId="{981359DF-800E-4AC9-A019-9289BA50356F}" dt="2023-03-06T14:35:21.357" v="760"/>
          <ac:spMkLst>
            <pc:docMk/>
            <pc:sldMk cId="0" sldId="279"/>
            <ac:spMk id="242" creationId="{2FD33B50-DCFC-4FC8-86E6-220C10042223}"/>
          </ac:spMkLst>
        </pc:spChg>
        <pc:spChg chg="del">
          <ac:chgData name="Didway, Haley" userId="54586bf0-b712-469d-a9f0-3e78cca319d1" providerId="ADAL" clId="{981359DF-800E-4AC9-A019-9289BA50356F}" dt="2023-03-06T14:35:21.357" v="760"/>
          <ac:spMkLst>
            <pc:docMk/>
            <pc:sldMk cId="0" sldId="279"/>
            <ac:spMk id="244" creationId="{B0C822EA-49C6-4B57-89F4-2F6A54365C59}"/>
          </ac:spMkLst>
        </pc:spChg>
        <pc:spChg chg="del">
          <ac:chgData name="Didway, Haley" userId="54586bf0-b712-469d-a9f0-3e78cca319d1" providerId="ADAL" clId="{981359DF-800E-4AC9-A019-9289BA50356F}" dt="2023-03-06T14:35:21.357" v="760"/>
          <ac:spMkLst>
            <pc:docMk/>
            <pc:sldMk cId="0" sldId="279"/>
            <ac:spMk id="246" creationId="{6CB927A4-E432-4310-9CD5-E89FF5063179}"/>
          </ac:spMkLst>
        </pc:spChg>
        <pc:spChg chg="del">
          <ac:chgData name="Didway, Haley" userId="54586bf0-b712-469d-a9f0-3e78cca319d1" providerId="ADAL" clId="{981359DF-800E-4AC9-A019-9289BA50356F}" dt="2023-03-06T14:35:21.357" v="760"/>
          <ac:spMkLst>
            <pc:docMk/>
            <pc:sldMk cId="0" sldId="279"/>
            <ac:spMk id="248" creationId="{E3020543-B24B-4EC4-8FFC-8DD88EEA91A8}"/>
          </ac:spMkLst>
        </pc:spChg>
        <pc:spChg chg="del">
          <ac:chgData name="Didway, Haley" userId="54586bf0-b712-469d-a9f0-3e78cca319d1" providerId="ADAL" clId="{981359DF-800E-4AC9-A019-9289BA50356F}" dt="2023-03-06T14:35:21.357" v="760"/>
          <ac:spMkLst>
            <pc:docMk/>
            <pc:sldMk cId="0" sldId="279"/>
            <ac:spMk id="250" creationId="{1453BF6C-B012-48B7-B4E8-6D7AC7C27D02}"/>
          </ac:spMkLst>
        </pc:spChg>
        <pc:cxnChg chg="del">
          <ac:chgData name="Didway, Haley" userId="54586bf0-b712-469d-a9f0-3e78cca319d1" providerId="ADAL" clId="{981359DF-800E-4AC9-A019-9289BA50356F}" dt="2023-03-06T14:35:21.357" v="760"/>
          <ac:cxnSpMkLst>
            <pc:docMk/>
            <pc:sldMk cId="0" sldId="279"/>
            <ac:cxnSpMk id="240" creationId="{5C05CAAB-DBA2-4548-AD5F-01BB97FBB207}"/>
          </ac:cxnSpMkLst>
        </pc:cxnChg>
        <pc:cxnChg chg="del">
          <ac:chgData name="Didway, Haley" userId="54586bf0-b712-469d-a9f0-3e78cca319d1" providerId="ADAL" clId="{981359DF-800E-4AC9-A019-9289BA50356F}" dt="2023-03-06T14:35:21.357" v="760"/>
          <ac:cxnSpMkLst>
            <pc:docMk/>
            <pc:sldMk cId="0" sldId="279"/>
            <ac:cxnSpMk id="252" creationId="{C27ECE09-20A7-4AE8-973B-F66776C1113E}"/>
          </ac:cxnSpMkLst>
        </pc:cxnChg>
      </pc:sldChg>
      <pc:sldChg chg="del">
        <pc:chgData name="Didway, Haley" userId="54586bf0-b712-469d-a9f0-3e78cca319d1" providerId="ADAL" clId="{981359DF-800E-4AC9-A019-9289BA50356F}" dt="2023-03-05T23:49:19.278" v="0" actId="47"/>
        <pc:sldMkLst>
          <pc:docMk/>
          <pc:sldMk cId="783914445" sldId="294"/>
        </pc:sldMkLst>
      </pc:sldChg>
      <pc:sldChg chg="del">
        <pc:chgData name="Didway, Haley" userId="54586bf0-b712-469d-a9f0-3e78cca319d1" providerId="ADAL" clId="{981359DF-800E-4AC9-A019-9289BA50356F}" dt="2023-03-05T23:49:19.278" v="0" actId="47"/>
        <pc:sldMkLst>
          <pc:docMk/>
          <pc:sldMk cId="277827655" sldId="295"/>
        </pc:sldMkLst>
      </pc:sldChg>
      <pc:sldChg chg="del">
        <pc:chgData name="Didway, Haley" userId="54586bf0-b712-469d-a9f0-3e78cca319d1" providerId="ADAL" clId="{981359DF-800E-4AC9-A019-9289BA50356F}" dt="2023-03-05T23:49:19.278" v="0" actId="47"/>
        <pc:sldMkLst>
          <pc:docMk/>
          <pc:sldMk cId="3159288639" sldId="303"/>
        </pc:sldMkLst>
      </pc:sldChg>
      <pc:sldChg chg="del">
        <pc:chgData name="Didway, Haley" userId="54586bf0-b712-469d-a9f0-3e78cca319d1" providerId="ADAL" clId="{981359DF-800E-4AC9-A019-9289BA50356F}" dt="2023-03-05T23:49:19.278" v="0" actId="47"/>
        <pc:sldMkLst>
          <pc:docMk/>
          <pc:sldMk cId="3124766000" sldId="304"/>
        </pc:sldMkLst>
      </pc:sldChg>
      <pc:sldChg chg="del">
        <pc:chgData name="Didway, Haley" userId="54586bf0-b712-469d-a9f0-3e78cca319d1" providerId="ADAL" clId="{981359DF-800E-4AC9-A019-9289BA50356F}" dt="2023-03-05T23:49:19.278" v="0" actId="47"/>
        <pc:sldMkLst>
          <pc:docMk/>
          <pc:sldMk cId="1403455250" sldId="305"/>
        </pc:sldMkLst>
      </pc:sldChg>
      <pc:sldChg chg="modSp del mod">
        <pc:chgData name="Didway, Haley" userId="54586bf0-b712-469d-a9f0-3e78cca319d1" providerId="ADAL" clId="{981359DF-800E-4AC9-A019-9289BA50356F}" dt="2023-03-13T20:42:45.228" v="4834" actId="2696"/>
        <pc:sldMkLst>
          <pc:docMk/>
          <pc:sldMk cId="114769864" sldId="306"/>
        </pc:sldMkLst>
        <pc:spChg chg="mod">
          <ac:chgData name="Didway, Haley" userId="54586bf0-b712-469d-a9f0-3e78cca319d1" providerId="ADAL" clId="{981359DF-800E-4AC9-A019-9289BA50356F}" dt="2023-03-06T20:29:26.527" v="1070" actId="20577"/>
          <ac:spMkLst>
            <pc:docMk/>
            <pc:sldMk cId="114769864" sldId="306"/>
            <ac:spMk id="2" creationId="{C3A9968B-2619-4F71-AB00-4C493E120805}"/>
          </ac:spMkLst>
        </pc:spChg>
        <pc:spChg chg="mod">
          <ac:chgData name="Didway, Haley" userId="54586bf0-b712-469d-a9f0-3e78cca319d1" providerId="ADAL" clId="{981359DF-800E-4AC9-A019-9289BA50356F}" dt="2023-03-06T20:29:21.745" v="1058" actId="27636"/>
          <ac:spMkLst>
            <pc:docMk/>
            <pc:sldMk cId="114769864" sldId="306"/>
            <ac:spMk id="3" creationId="{A5F14073-9F68-4B7E-A576-26899D58C7A9}"/>
          </ac:spMkLst>
        </pc:spChg>
      </pc:sldChg>
      <pc:sldChg chg="del">
        <pc:chgData name="Didway, Haley" userId="54586bf0-b712-469d-a9f0-3e78cca319d1" providerId="ADAL" clId="{981359DF-800E-4AC9-A019-9289BA50356F}" dt="2023-03-05T23:49:19.278" v="0" actId="47"/>
        <pc:sldMkLst>
          <pc:docMk/>
          <pc:sldMk cId="1613598062" sldId="307"/>
        </pc:sldMkLst>
      </pc:sldChg>
      <pc:sldChg chg="addSp delSp modSp new mod setBg">
        <pc:chgData name="Didway, Haley" userId="54586bf0-b712-469d-a9f0-3e78cca319d1" providerId="ADAL" clId="{981359DF-800E-4AC9-A019-9289BA50356F}" dt="2023-03-05T23:50:28.208" v="30" actId="1076"/>
        <pc:sldMkLst>
          <pc:docMk/>
          <pc:sldMk cId="3428944409" sldId="307"/>
        </pc:sldMkLst>
        <pc:spChg chg="mod">
          <ac:chgData name="Didway, Haley" userId="54586bf0-b712-469d-a9f0-3e78cca319d1" providerId="ADAL" clId="{981359DF-800E-4AC9-A019-9289BA50356F}" dt="2023-03-05T23:50:28.208" v="30" actId="1076"/>
          <ac:spMkLst>
            <pc:docMk/>
            <pc:sldMk cId="3428944409" sldId="307"/>
            <ac:spMk id="2" creationId="{A47A182D-76BE-EB07-8847-C6608F5E485B}"/>
          </ac:spMkLst>
        </pc:spChg>
        <pc:spChg chg="mod">
          <ac:chgData name="Didway, Haley" userId="54586bf0-b712-469d-a9f0-3e78cca319d1" providerId="ADAL" clId="{981359DF-800E-4AC9-A019-9289BA50356F}" dt="2023-03-05T23:50:08.080" v="4" actId="255"/>
          <ac:spMkLst>
            <pc:docMk/>
            <pc:sldMk cId="3428944409" sldId="307"/>
            <ac:spMk id="3" creationId="{29AAE164-CD2A-C0F8-08FC-CFEA659F1659}"/>
          </ac:spMkLst>
        </pc:spChg>
        <pc:spChg chg="add del">
          <ac:chgData name="Didway, Haley" userId="54586bf0-b712-469d-a9f0-3e78cca319d1" providerId="ADAL" clId="{981359DF-800E-4AC9-A019-9289BA50356F}" dt="2023-03-05T23:50:02.682" v="3" actId="26606"/>
          <ac:spMkLst>
            <pc:docMk/>
            <pc:sldMk cId="3428944409" sldId="307"/>
            <ac:spMk id="5" creationId="{68230487-E18F-B2E6-7922-2F3F506AD499}"/>
          </ac:spMkLst>
        </pc:spChg>
        <pc:spChg chg="add">
          <ac:chgData name="Didway, Haley" userId="54586bf0-b712-469d-a9f0-3e78cca319d1" providerId="ADAL" clId="{981359DF-800E-4AC9-A019-9289BA50356F}" dt="2023-03-05T23:50:02.682" v="3" actId="26606"/>
          <ac:spMkLst>
            <pc:docMk/>
            <pc:sldMk cId="3428944409" sldId="307"/>
            <ac:spMk id="12" creationId="{327D73B4-9F5C-4A64-A179-51B9500CB8B5}"/>
          </ac:spMkLst>
        </pc:spChg>
        <pc:spChg chg="add">
          <ac:chgData name="Didway, Haley" userId="54586bf0-b712-469d-a9f0-3e78cca319d1" providerId="ADAL" clId="{981359DF-800E-4AC9-A019-9289BA50356F}" dt="2023-03-05T23:50:02.682" v="3" actId="26606"/>
          <ac:spMkLst>
            <pc:docMk/>
            <pc:sldMk cId="3428944409" sldId="307"/>
            <ac:spMk id="14" creationId="{C1F06963-6374-4B48-844F-071A9BAAAE02}"/>
          </ac:spMkLst>
        </pc:spChg>
        <pc:spChg chg="add">
          <ac:chgData name="Didway, Haley" userId="54586bf0-b712-469d-a9f0-3e78cca319d1" providerId="ADAL" clId="{981359DF-800E-4AC9-A019-9289BA50356F}" dt="2023-03-05T23:50:02.682" v="3" actId="26606"/>
          <ac:spMkLst>
            <pc:docMk/>
            <pc:sldMk cId="3428944409" sldId="307"/>
            <ac:spMk id="16" creationId="{6CB927A4-E432-4310-9CD5-E89FF5063179}"/>
          </ac:spMkLst>
        </pc:spChg>
        <pc:spChg chg="add">
          <ac:chgData name="Didway, Haley" userId="54586bf0-b712-469d-a9f0-3e78cca319d1" providerId="ADAL" clId="{981359DF-800E-4AC9-A019-9289BA50356F}" dt="2023-03-05T23:50:02.682" v="3" actId="26606"/>
          <ac:spMkLst>
            <pc:docMk/>
            <pc:sldMk cId="3428944409" sldId="307"/>
            <ac:spMk id="18" creationId="{1453BF6C-B012-48B7-B4E8-6D7AC7C27D02}"/>
          </ac:spMkLst>
        </pc:spChg>
        <pc:spChg chg="add">
          <ac:chgData name="Didway, Haley" userId="54586bf0-b712-469d-a9f0-3e78cca319d1" providerId="ADAL" clId="{981359DF-800E-4AC9-A019-9289BA50356F}" dt="2023-03-05T23:50:02.682" v="3" actId="26606"/>
          <ac:spMkLst>
            <pc:docMk/>
            <pc:sldMk cId="3428944409" sldId="307"/>
            <ac:spMk id="20" creationId="{E3020543-B24B-4EC4-8FFC-8DD88EEA91A8}"/>
          </ac:spMkLst>
        </pc:spChg>
        <pc:cxnChg chg="add">
          <ac:chgData name="Didway, Haley" userId="54586bf0-b712-469d-a9f0-3e78cca319d1" providerId="ADAL" clId="{981359DF-800E-4AC9-A019-9289BA50356F}" dt="2023-03-05T23:50:02.682" v="3" actId="26606"/>
          <ac:cxnSpMkLst>
            <pc:docMk/>
            <pc:sldMk cId="3428944409" sldId="307"/>
            <ac:cxnSpMk id="10" creationId="{5C05CAAB-DBA2-4548-AD5F-01BB97FBB207}"/>
          </ac:cxnSpMkLst>
        </pc:cxnChg>
        <pc:cxnChg chg="add">
          <ac:chgData name="Didway, Haley" userId="54586bf0-b712-469d-a9f0-3e78cca319d1" providerId="ADAL" clId="{981359DF-800E-4AC9-A019-9289BA50356F}" dt="2023-03-05T23:50:02.682" v="3" actId="26606"/>
          <ac:cxnSpMkLst>
            <pc:docMk/>
            <pc:sldMk cId="3428944409" sldId="307"/>
            <ac:cxnSpMk id="22" creationId="{C49DA8F6-BCC1-4447-B54C-57856834B94B}"/>
          </ac:cxnSpMkLst>
        </pc:cxnChg>
      </pc:sldChg>
      <pc:sldChg chg="del">
        <pc:chgData name="Didway, Haley" userId="54586bf0-b712-469d-a9f0-3e78cca319d1" providerId="ADAL" clId="{981359DF-800E-4AC9-A019-9289BA50356F}" dt="2023-03-05T23:49:19.278" v="0" actId="47"/>
        <pc:sldMkLst>
          <pc:docMk/>
          <pc:sldMk cId="365334912" sldId="308"/>
        </pc:sldMkLst>
      </pc:sldChg>
      <pc:sldChg chg="modSp new mod">
        <pc:chgData name="Didway, Haley" userId="54586bf0-b712-469d-a9f0-3e78cca319d1" providerId="ADAL" clId="{981359DF-800E-4AC9-A019-9289BA50356F}" dt="2023-03-05T23:51:06.491" v="46" actId="1076"/>
        <pc:sldMkLst>
          <pc:docMk/>
          <pc:sldMk cId="1898045537" sldId="308"/>
        </pc:sldMkLst>
        <pc:spChg chg="mod">
          <ac:chgData name="Didway, Haley" userId="54586bf0-b712-469d-a9f0-3e78cca319d1" providerId="ADAL" clId="{981359DF-800E-4AC9-A019-9289BA50356F}" dt="2023-03-05T23:50:59.664" v="43" actId="1076"/>
          <ac:spMkLst>
            <pc:docMk/>
            <pc:sldMk cId="1898045537" sldId="308"/>
            <ac:spMk id="2" creationId="{DA3D2496-5E07-6E60-6DA1-DD16B664B15B}"/>
          </ac:spMkLst>
        </pc:spChg>
        <pc:spChg chg="mod">
          <ac:chgData name="Didway, Haley" userId="54586bf0-b712-469d-a9f0-3e78cca319d1" providerId="ADAL" clId="{981359DF-800E-4AC9-A019-9289BA50356F}" dt="2023-03-05T23:51:06.491" v="46" actId="1076"/>
          <ac:spMkLst>
            <pc:docMk/>
            <pc:sldMk cId="1898045537" sldId="308"/>
            <ac:spMk id="3" creationId="{95DDCCDB-9EDE-DD44-D91D-E428C8E58836}"/>
          </ac:spMkLst>
        </pc:spChg>
      </pc:sldChg>
      <pc:sldChg chg="del">
        <pc:chgData name="Didway, Haley" userId="54586bf0-b712-469d-a9f0-3e78cca319d1" providerId="ADAL" clId="{981359DF-800E-4AC9-A019-9289BA50356F}" dt="2023-03-05T23:49:19.278" v="0" actId="47"/>
        <pc:sldMkLst>
          <pc:docMk/>
          <pc:sldMk cId="2227882511" sldId="309"/>
        </pc:sldMkLst>
      </pc:sldChg>
      <pc:sldChg chg="modSp new mod">
        <pc:chgData name="Didway, Haley" userId="54586bf0-b712-469d-a9f0-3e78cca319d1" providerId="ADAL" clId="{981359DF-800E-4AC9-A019-9289BA50356F}" dt="2023-03-07T14:58:01.021" v="3170" actId="20577"/>
        <pc:sldMkLst>
          <pc:docMk/>
          <pc:sldMk cId="2886187609" sldId="309"/>
        </pc:sldMkLst>
        <pc:spChg chg="mod">
          <ac:chgData name="Didway, Haley" userId="54586bf0-b712-469d-a9f0-3e78cca319d1" providerId="ADAL" clId="{981359DF-800E-4AC9-A019-9289BA50356F}" dt="2023-03-05T23:51:30.505" v="71" actId="20577"/>
          <ac:spMkLst>
            <pc:docMk/>
            <pc:sldMk cId="2886187609" sldId="309"/>
            <ac:spMk id="2" creationId="{44F5CA1A-D1FC-3896-200B-6758076BAB2A}"/>
          </ac:spMkLst>
        </pc:spChg>
        <pc:spChg chg="mod">
          <ac:chgData name="Didway, Haley" userId="54586bf0-b712-469d-a9f0-3e78cca319d1" providerId="ADAL" clId="{981359DF-800E-4AC9-A019-9289BA50356F}" dt="2023-03-07T14:58:01.021" v="3170" actId="20577"/>
          <ac:spMkLst>
            <pc:docMk/>
            <pc:sldMk cId="2886187609" sldId="309"/>
            <ac:spMk id="3" creationId="{2D2F3943-F17C-25DE-E039-A3A235748AE3}"/>
          </ac:spMkLst>
        </pc:spChg>
      </pc:sldChg>
      <pc:sldChg chg="del">
        <pc:chgData name="Didway, Haley" userId="54586bf0-b712-469d-a9f0-3e78cca319d1" providerId="ADAL" clId="{981359DF-800E-4AC9-A019-9289BA50356F}" dt="2023-03-05T23:49:19.278" v="0" actId="47"/>
        <pc:sldMkLst>
          <pc:docMk/>
          <pc:sldMk cId="3561473475" sldId="310"/>
        </pc:sldMkLst>
      </pc:sldChg>
      <pc:sldChg chg="addSp delSp modSp new mod setBg">
        <pc:chgData name="Didway, Haley" userId="54586bf0-b712-469d-a9f0-3e78cca319d1" providerId="ADAL" clId="{981359DF-800E-4AC9-A019-9289BA50356F}" dt="2023-03-05T23:52:38.277" v="94" actId="255"/>
        <pc:sldMkLst>
          <pc:docMk/>
          <pc:sldMk cId="3822601717" sldId="310"/>
        </pc:sldMkLst>
        <pc:spChg chg="mod">
          <ac:chgData name="Didway, Haley" userId="54586bf0-b712-469d-a9f0-3e78cca319d1" providerId="ADAL" clId="{981359DF-800E-4AC9-A019-9289BA50356F}" dt="2023-03-05T23:52:33.330" v="93" actId="26606"/>
          <ac:spMkLst>
            <pc:docMk/>
            <pc:sldMk cId="3822601717" sldId="310"/>
            <ac:spMk id="2" creationId="{1EA33AF1-9A51-4C90-6699-0B42CC496CA2}"/>
          </ac:spMkLst>
        </pc:spChg>
        <pc:spChg chg="mod">
          <ac:chgData name="Didway, Haley" userId="54586bf0-b712-469d-a9f0-3e78cca319d1" providerId="ADAL" clId="{981359DF-800E-4AC9-A019-9289BA50356F}" dt="2023-03-05T23:52:38.277" v="94" actId="255"/>
          <ac:spMkLst>
            <pc:docMk/>
            <pc:sldMk cId="3822601717" sldId="310"/>
            <ac:spMk id="3" creationId="{8BF0CAA0-4657-DFAF-493E-E6D5E094F526}"/>
          </ac:spMkLst>
        </pc:spChg>
        <pc:spChg chg="add del">
          <ac:chgData name="Didway, Haley" userId="54586bf0-b712-469d-a9f0-3e78cca319d1" providerId="ADAL" clId="{981359DF-800E-4AC9-A019-9289BA50356F}" dt="2023-03-05T23:52:33.330" v="93" actId="26606"/>
          <ac:spMkLst>
            <pc:docMk/>
            <pc:sldMk cId="3822601717" sldId="310"/>
            <ac:spMk id="11" creationId="{2FD33B50-DCFC-4FC8-86E6-220C10042223}"/>
          </ac:spMkLst>
        </pc:spChg>
        <pc:spChg chg="add del">
          <ac:chgData name="Didway, Haley" userId="54586bf0-b712-469d-a9f0-3e78cca319d1" providerId="ADAL" clId="{981359DF-800E-4AC9-A019-9289BA50356F}" dt="2023-03-05T23:52:33.330" v="93" actId="26606"/>
          <ac:spMkLst>
            <pc:docMk/>
            <pc:sldMk cId="3822601717" sldId="310"/>
            <ac:spMk id="13" creationId="{B0C822EA-49C6-4B57-89F4-2F6A54365C59}"/>
          </ac:spMkLst>
        </pc:spChg>
        <pc:spChg chg="add del">
          <ac:chgData name="Didway, Haley" userId="54586bf0-b712-469d-a9f0-3e78cca319d1" providerId="ADAL" clId="{981359DF-800E-4AC9-A019-9289BA50356F}" dt="2023-03-05T23:52:33.330" v="93" actId="26606"/>
          <ac:spMkLst>
            <pc:docMk/>
            <pc:sldMk cId="3822601717" sldId="310"/>
            <ac:spMk id="15" creationId="{6CB927A4-E432-4310-9CD5-E89FF5063179}"/>
          </ac:spMkLst>
        </pc:spChg>
        <pc:spChg chg="add del">
          <ac:chgData name="Didway, Haley" userId="54586bf0-b712-469d-a9f0-3e78cca319d1" providerId="ADAL" clId="{981359DF-800E-4AC9-A019-9289BA50356F}" dt="2023-03-05T23:52:33.330" v="93" actId="26606"/>
          <ac:spMkLst>
            <pc:docMk/>
            <pc:sldMk cId="3822601717" sldId="310"/>
            <ac:spMk id="17" creationId="{E3020543-B24B-4EC4-8FFC-8DD88EEA91A8}"/>
          </ac:spMkLst>
        </pc:spChg>
        <pc:spChg chg="add del">
          <ac:chgData name="Didway, Haley" userId="54586bf0-b712-469d-a9f0-3e78cca319d1" providerId="ADAL" clId="{981359DF-800E-4AC9-A019-9289BA50356F}" dt="2023-03-05T23:52:33.330" v="93" actId="26606"/>
          <ac:spMkLst>
            <pc:docMk/>
            <pc:sldMk cId="3822601717" sldId="310"/>
            <ac:spMk id="19" creationId="{1453BF6C-B012-48B7-B4E8-6D7AC7C27D02}"/>
          </ac:spMkLst>
        </pc:spChg>
        <pc:spChg chg="add">
          <ac:chgData name="Didway, Haley" userId="54586bf0-b712-469d-a9f0-3e78cca319d1" providerId="ADAL" clId="{981359DF-800E-4AC9-A019-9289BA50356F}" dt="2023-03-05T23:52:33.330" v="93" actId="26606"/>
          <ac:spMkLst>
            <pc:docMk/>
            <pc:sldMk cId="3822601717" sldId="310"/>
            <ac:spMk id="28" creationId="{8D1AA55E-40D5-461B-A5A8-4AE8AAB71B08}"/>
          </ac:spMkLst>
        </pc:spChg>
        <pc:spChg chg="add">
          <ac:chgData name="Didway, Haley" userId="54586bf0-b712-469d-a9f0-3e78cca319d1" providerId="ADAL" clId="{981359DF-800E-4AC9-A019-9289BA50356F}" dt="2023-03-05T23:52:33.330" v="93" actId="26606"/>
          <ac:spMkLst>
            <pc:docMk/>
            <pc:sldMk cId="3822601717" sldId="310"/>
            <ac:spMk id="32" creationId="{6CB927A4-E432-4310-9CD5-E89FF5063179}"/>
          </ac:spMkLst>
        </pc:spChg>
        <pc:spChg chg="add">
          <ac:chgData name="Didway, Haley" userId="54586bf0-b712-469d-a9f0-3e78cca319d1" providerId="ADAL" clId="{981359DF-800E-4AC9-A019-9289BA50356F}" dt="2023-03-05T23:52:33.330" v="93" actId="26606"/>
          <ac:spMkLst>
            <pc:docMk/>
            <pc:sldMk cId="3822601717" sldId="310"/>
            <ac:spMk id="34" creationId="{E3020543-B24B-4EC4-8FFC-8DD88EEA91A8}"/>
          </ac:spMkLst>
        </pc:spChg>
        <pc:picChg chg="add mod ord">
          <ac:chgData name="Didway, Haley" userId="54586bf0-b712-469d-a9f0-3e78cca319d1" providerId="ADAL" clId="{981359DF-800E-4AC9-A019-9289BA50356F}" dt="2023-03-05T23:52:33.330" v="93" actId="26606"/>
          <ac:picMkLst>
            <pc:docMk/>
            <pc:sldMk cId="3822601717" sldId="310"/>
            <ac:picMk id="5" creationId="{3C3A2665-8D4A-A586-EAC2-A59820B6A2EB}"/>
          </ac:picMkLst>
        </pc:picChg>
        <pc:cxnChg chg="add del">
          <ac:chgData name="Didway, Haley" userId="54586bf0-b712-469d-a9f0-3e78cca319d1" providerId="ADAL" clId="{981359DF-800E-4AC9-A019-9289BA50356F}" dt="2023-03-05T23:52:33.330" v="93" actId="26606"/>
          <ac:cxnSpMkLst>
            <pc:docMk/>
            <pc:sldMk cId="3822601717" sldId="310"/>
            <ac:cxnSpMk id="9" creationId="{5C05CAAB-DBA2-4548-AD5F-01BB97FBB207}"/>
          </ac:cxnSpMkLst>
        </pc:cxnChg>
        <pc:cxnChg chg="add del">
          <ac:chgData name="Didway, Haley" userId="54586bf0-b712-469d-a9f0-3e78cca319d1" providerId="ADAL" clId="{981359DF-800E-4AC9-A019-9289BA50356F}" dt="2023-03-05T23:52:33.330" v="93" actId="26606"/>
          <ac:cxnSpMkLst>
            <pc:docMk/>
            <pc:sldMk cId="3822601717" sldId="310"/>
            <ac:cxnSpMk id="21" creationId="{C27ECE09-20A7-4AE8-973B-F66776C1113E}"/>
          </ac:cxnSpMkLst>
        </pc:cxnChg>
        <pc:cxnChg chg="add">
          <ac:chgData name="Didway, Haley" userId="54586bf0-b712-469d-a9f0-3e78cca319d1" providerId="ADAL" clId="{981359DF-800E-4AC9-A019-9289BA50356F}" dt="2023-03-05T23:52:33.330" v="93" actId="26606"/>
          <ac:cxnSpMkLst>
            <pc:docMk/>
            <pc:sldMk cId="3822601717" sldId="310"/>
            <ac:cxnSpMk id="26" creationId="{5C05CAAB-DBA2-4548-AD5F-01BB97FBB207}"/>
          </ac:cxnSpMkLst>
        </pc:cxnChg>
        <pc:cxnChg chg="add">
          <ac:chgData name="Didway, Haley" userId="54586bf0-b712-469d-a9f0-3e78cca319d1" providerId="ADAL" clId="{981359DF-800E-4AC9-A019-9289BA50356F}" dt="2023-03-05T23:52:33.330" v="93" actId="26606"/>
          <ac:cxnSpMkLst>
            <pc:docMk/>
            <pc:sldMk cId="3822601717" sldId="310"/>
            <ac:cxnSpMk id="30" creationId="{7EB498BD-8089-4626-91EA-4978EBEF535E}"/>
          </ac:cxnSpMkLst>
        </pc:cxnChg>
      </pc:sldChg>
      <pc:sldChg chg="modSp new mod">
        <pc:chgData name="Didway, Haley" userId="54586bf0-b712-469d-a9f0-3e78cca319d1" providerId="ADAL" clId="{981359DF-800E-4AC9-A019-9289BA50356F}" dt="2023-03-07T14:49:31.068" v="1842" actId="5793"/>
        <pc:sldMkLst>
          <pc:docMk/>
          <pc:sldMk cId="1506797030" sldId="311"/>
        </pc:sldMkLst>
        <pc:spChg chg="mod">
          <ac:chgData name="Didway, Haley" userId="54586bf0-b712-469d-a9f0-3e78cca319d1" providerId="ADAL" clId="{981359DF-800E-4AC9-A019-9289BA50356F}" dt="2023-03-05T23:53:11.101" v="116" actId="20577"/>
          <ac:spMkLst>
            <pc:docMk/>
            <pc:sldMk cId="1506797030" sldId="311"/>
            <ac:spMk id="2" creationId="{6F005EB4-2D61-963E-C536-1E0501EC3F1F}"/>
          </ac:spMkLst>
        </pc:spChg>
        <pc:spChg chg="mod">
          <ac:chgData name="Didway, Haley" userId="54586bf0-b712-469d-a9f0-3e78cca319d1" providerId="ADAL" clId="{981359DF-800E-4AC9-A019-9289BA50356F}" dt="2023-03-07T14:49:31.068" v="1842" actId="5793"/>
          <ac:spMkLst>
            <pc:docMk/>
            <pc:sldMk cId="1506797030" sldId="311"/>
            <ac:spMk id="3" creationId="{8081379E-F817-4255-53B8-5AF768EBFB6E}"/>
          </ac:spMkLst>
        </pc:spChg>
      </pc:sldChg>
      <pc:sldChg chg="del">
        <pc:chgData name="Didway, Haley" userId="54586bf0-b712-469d-a9f0-3e78cca319d1" providerId="ADAL" clId="{981359DF-800E-4AC9-A019-9289BA50356F}" dt="2023-03-05T23:49:19.278" v="0" actId="47"/>
        <pc:sldMkLst>
          <pc:docMk/>
          <pc:sldMk cId="3584772686" sldId="311"/>
        </pc:sldMkLst>
      </pc:sldChg>
      <pc:sldChg chg="del">
        <pc:chgData name="Didway, Haley" userId="54586bf0-b712-469d-a9f0-3e78cca319d1" providerId="ADAL" clId="{981359DF-800E-4AC9-A019-9289BA50356F}" dt="2023-03-05T23:49:19.278" v="0" actId="47"/>
        <pc:sldMkLst>
          <pc:docMk/>
          <pc:sldMk cId="927313156" sldId="312"/>
        </pc:sldMkLst>
      </pc:sldChg>
      <pc:sldChg chg="new del">
        <pc:chgData name="Didway, Haley" userId="54586bf0-b712-469d-a9f0-3e78cca319d1" providerId="ADAL" clId="{981359DF-800E-4AC9-A019-9289BA50356F}" dt="2023-03-05T23:55:59.597" v="414" actId="680"/>
        <pc:sldMkLst>
          <pc:docMk/>
          <pc:sldMk cId="1044646453" sldId="312"/>
        </pc:sldMkLst>
      </pc:sldChg>
      <pc:sldChg chg="addSp delSp modSp new del mod">
        <pc:chgData name="Didway, Haley" userId="54586bf0-b712-469d-a9f0-3e78cca319d1" providerId="ADAL" clId="{981359DF-800E-4AC9-A019-9289BA50356F}" dt="2023-03-13T13:34:16.851" v="3772" actId="2696"/>
        <pc:sldMkLst>
          <pc:docMk/>
          <pc:sldMk cId="3727912763" sldId="312"/>
        </pc:sldMkLst>
        <pc:spChg chg="mod">
          <ac:chgData name="Didway, Haley" userId="54586bf0-b712-469d-a9f0-3e78cca319d1" providerId="ADAL" clId="{981359DF-800E-4AC9-A019-9289BA50356F}" dt="2023-03-05T23:56:04.155" v="423" actId="20577"/>
          <ac:spMkLst>
            <pc:docMk/>
            <pc:sldMk cId="3727912763" sldId="312"/>
            <ac:spMk id="2" creationId="{B65881E4-B0D5-AC1E-E592-83B436AB9813}"/>
          </ac:spMkLst>
        </pc:spChg>
        <pc:spChg chg="mod">
          <ac:chgData name="Didway, Haley" userId="54586bf0-b712-469d-a9f0-3e78cca319d1" providerId="ADAL" clId="{981359DF-800E-4AC9-A019-9289BA50356F}" dt="2023-03-06T20:33:57.285" v="1250" actId="20577"/>
          <ac:spMkLst>
            <pc:docMk/>
            <pc:sldMk cId="3727912763" sldId="312"/>
            <ac:spMk id="3" creationId="{231C61D4-75B4-7520-97D6-F4C87688DE1C}"/>
          </ac:spMkLst>
        </pc:spChg>
        <pc:spChg chg="del mod">
          <ac:chgData name="Didway, Haley" userId="54586bf0-b712-469d-a9f0-3e78cca319d1" providerId="ADAL" clId="{981359DF-800E-4AC9-A019-9289BA50356F}" dt="2023-03-06T20:29:31.664" v="1071" actId="478"/>
          <ac:spMkLst>
            <pc:docMk/>
            <pc:sldMk cId="3727912763" sldId="312"/>
            <ac:spMk id="4" creationId="{3379F85A-610E-80DA-CC0C-804C7ADF8684}"/>
          </ac:spMkLst>
        </pc:spChg>
        <pc:spChg chg="add mod">
          <ac:chgData name="Didway, Haley" userId="54586bf0-b712-469d-a9f0-3e78cca319d1" providerId="ADAL" clId="{981359DF-800E-4AC9-A019-9289BA50356F}" dt="2023-03-06T20:30:01.400" v="1117" actId="27636"/>
          <ac:spMkLst>
            <pc:docMk/>
            <pc:sldMk cId="3727912763" sldId="312"/>
            <ac:spMk id="6" creationId="{08F90D24-92D3-49F8-A208-B86A0D0D75A3}"/>
          </ac:spMkLst>
        </pc:spChg>
      </pc:sldChg>
      <pc:sldChg chg="modSp new del mod">
        <pc:chgData name="Didway, Haley" userId="54586bf0-b712-469d-a9f0-3e78cca319d1" providerId="ADAL" clId="{981359DF-800E-4AC9-A019-9289BA50356F}" dt="2023-03-13T13:34:12.948" v="3771" actId="2696"/>
        <pc:sldMkLst>
          <pc:docMk/>
          <pc:sldMk cId="657340142" sldId="313"/>
        </pc:sldMkLst>
        <pc:spChg chg="mod">
          <ac:chgData name="Didway, Haley" userId="54586bf0-b712-469d-a9f0-3e78cca319d1" providerId="ADAL" clId="{981359DF-800E-4AC9-A019-9289BA50356F}" dt="2023-03-07T14:25:27.053" v="1264" actId="20577"/>
          <ac:spMkLst>
            <pc:docMk/>
            <pc:sldMk cId="657340142" sldId="313"/>
            <ac:spMk id="2" creationId="{6ED38F15-D8B4-DB2E-4112-DB6D3D363880}"/>
          </ac:spMkLst>
        </pc:spChg>
        <pc:spChg chg="mod">
          <ac:chgData name="Didway, Haley" userId="54586bf0-b712-469d-a9f0-3e78cca319d1" providerId="ADAL" clId="{981359DF-800E-4AC9-A019-9289BA50356F}" dt="2023-03-07T20:28:00.110" v="3669" actId="20577"/>
          <ac:spMkLst>
            <pc:docMk/>
            <pc:sldMk cId="657340142" sldId="313"/>
            <ac:spMk id="3" creationId="{78BEDE6C-14D1-E027-A4A8-0D5949C8B7FB}"/>
          </ac:spMkLst>
        </pc:spChg>
      </pc:sldChg>
      <pc:sldChg chg="new del">
        <pc:chgData name="Didway, Haley" userId="54586bf0-b712-469d-a9f0-3e78cca319d1" providerId="ADAL" clId="{981359DF-800E-4AC9-A019-9289BA50356F}" dt="2023-03-06T14:35:23.080" v="761" actId="47"/>
        <pc:sldMkLst>
          <pc:docMk/>
          <pc:sldMk cId="686390463" sldId="313"/>
        </pc:sldMkLst>
      </pc:sldChg>
      <pc:sldChg chg="del">
        <pc:chgData name="Didway, Haley" userId="54586bf0-b712-469d-a9f0-3e78cca319d1" providerId="ADAL" clId="{981359DF-800E-4AC9-A019-9289BA50356F}" dt="2023-03-05T23:49:19.278" v="0" actId="47"/>
        <pc:sldMkLst>
          <pc:docMk/>
          <pc:sldMk cId="2270028676" sldId="313"/>
        </pc:sldMkLst>
      </pc:sldChg>
      <pc:sldChg chg="delSp modSp new del mod">
        <pc:chgData name="Didway, Haley" userId="54586bf0-b712-469d-a9f0-3e78cca319d1" providerId="ADAL" clId="{981359DF-800E-4AC9-A019-9289BA50356F}" dt="2023-03-06T20:30:27.363" v="1138" actId="2696"/>
        <pc:sldMkLst>
          <pc:docMk/>
          <pc:sldMk cId="3201294856" sldId="313"/>
        </pc:sldMkLst>
        <pc:spChg chg="mod">
          <ac:chgData name="Didway, Haley" userId="54586bf0-b712-469d-a9f0-3e78cca319d1" providerId="ADAL" clId="{981359DF-800E-4AC9-A019-9289BA50356F}" dt="2023-03-06T14:36:04.618" v="772" actId="20577"/>
          <ac:spMkLst>
            <pc:docMk/>
            <pc:sldMk cId="3201294856" sldId="313"/>
            <ac:spMk id="2" creationId="{5C16AD91-E017-068D-E30A-8C538A5B5D01}"/>
          </ac:spMkLst>
        </pc:spChg>
        <pc:spChg chg="mod">
          <ac:chgData name="Didway, Haley" userId="54586bf0-b712-469d-a9f0-3e78cca319d1" providerId="ADAL" clId="{981359DF-800E-4AC9-A019-9289BA50356F}" dt="2023-03-06T20:29:10.449" v="1054" actId="20577"/>
          <ac:spMkLst>
            <pc:docMk/>
            <pc:sldMk cId="3201294856" sldId="313"/>
            <ac:spMk id="3" creationId="{1AADE534-D4F0-AB3C-7E4E-0F62666A8D14}"/>
          </ac:spMkLst>
        </pc:spChg>
        <pc:spChg chg="del">
          <ac:chgData name="Didway, Haley" userId="54586bf0-b712-469d-a9f0-3e78cca319d1" providerId="ADAL" clId="{981359DF-800E-4AC9-A019-9289BA50356F}" dt="2023-03-06T14:37:50.880" v="984" actId="478"/>
          <ac:spMkLst>
            <pc:docMk/>
            <pc:sldMk cId="3201294856" sldId="313"/>
            <ac:spMk id="4" creationId="{5E065234-966B-A5A5-5854-A2A124DAC02F}"/>
          </ac:spMkLst>
        </pc:spChg>
      </pc:sldChg>
      <pc:sldChg chg="addSp delSp modSp new mod">
        <pc:chgData name="Didway, Haley" userId="54586bf0-b712-469d-a9f0-3e78cca319d1" providerId="ADAL" clId="{981359DF-800E-4AC9-A019-9289BA50356F}" dt="2023-03-13T13:56:45.942" v="4538" actId="20577"/>
        <pc:sldMkLst>
          <pc:docMk/>
          <pc:sldMk cId="3245041119" sldId="314"/>
        </pc:sldMkLst>
        <pc:spChg chg="mod">
          <ac:chgData name="Didway, Haley" userId="54586bf0-b712-469d-a9f0-3e78cca319d1" providerId="ADAL" clId="{981359DF-800E-4AC9-A019-9289BA50356F}" dt="2023-03-07T14:27:13.208" v="1597" actId="20577"/>
          <ac:spMkLst>
            <pc:docMk/>
            <pc:sldMk cId="3245041119" sldId="314"/>
            <ac:spMk id="2" creationId="{89853102-1802-90D4-183F-AEEAEB238038}"/>
          </ac:spMkLst>
        </pc:spChg>
        <pc:spChg chg="mod">
          <ac:chgData name="Didway, Haley" userId="54586bf0-b712-469d-a9f0-3e78cca319d1" providerId="ADAL" clId="{981359DF-800E-4AC9-A019-9289BA50356F}" dt="2023-03-13T13:56:45.942" v="4538" actId="20577"/>
          <ac:spMkLst>
            <pc:docMk/>
            <pc:sldMk cId="3245041119" sldId="314"/>
            <ac:spMk id="3" creationId="{FA2A4475-BD03-081C-6077-4E16EC2A8E19}"/>
          </ac:spMkLst>
        </pc:spChg>
        <pc:spChg chg="del mod">
          <ac:chgData name="Didway, Haley" userId="54586bf0-b712-469d-a9f0-3e78cca319d1" providerId="ADAL" clId="{981359DF-800E-4AC9-A019-9289BA50356F}" dt="2023-03-07T19:50:45.883" v="3211" actId="478"/>
          <ac:spMkLst>
            <pc:docMk/>
            <pc:sldMk cId="3245041119" sldId="314"/>
            <ac:spMk id="4" creationId="{02666334-3C43-B5A8-45A9-2379073EC3B7}"/>
          </ac:spMkLst>
        </pc:spChg>
        <pc:spChg chg="add mod">
          <ac:chgData name="Didway, Haley" userId="54586bf0-b712-469d-a9f0-3e78cca319d1" providerId="ADAL" clId="{981359DF-800E-4AC9-A019-9289BA50356F}" dt="2023-03-13T13:40:38.437" v="3904" actId="20577"/>
          <ac:spMkLst>
            <pc:docMk/>
            <pc:sldMk cId="3245041119" sldId="314"/>
            <ac:spMk id="6" creationId="{F11D9B91-2992-C43B-48DB-B03E7E21046F}"/>
          </ac:spMkLst>
        </pc:spChg>
      </pc:sldChg>
      <pc:sldChg chg="modSp new del mod">
        <pc:chgData name="Didway, Haley" userId="54586bf0-b712-469d-a9f0-3e78cca319d1" providerId="ADAL" clId="{981359DF-800E-4AC9-A019-9289BA50356F}" dt="2023-03-13T13:34:04.563" v="3769" actId="2696"/>
        <pc:sldMkLst>
          <pc:docMk/>
          <pc:sldMk cId="361729819" sldId="315"/>
        </pc:sldMkLst>
        <pc:spChg chg="mod">
          <ac:chgData name="Didway, Haley" userId="54586bf0-b712-469d-a9f0-3e78cca319d1" providerId="ADAL" clId="{981359DF-800E-4AC9-A019-9289BA50356F}" dt="2023-03-07T14:49:48.040" v="1879" actId="20577"/>
          <ac:spMkLst>
            <pc:docMk/>
            <pc:sldMk cId="361729819" sldId="315"/>
            <ac:spMk id="2" creationId="{CA10868A-2DC9-8E3A-12DF-B3CE20D126CF}"/>
          </ac:spMkLst>
        </pc:spChg>
        <pc:spChg chg="mod">
          <ac:chgData name="Didway, Haley" userId="54586bf0-b712-469d-a9f0-3e78cca319d1" providerId="ADAL" clId="{981359DF-800E-4AC9-A019-9289BA50356F}" dt="2023-03-07T14:55:51.612" v="3079" actId="20577"/>
          <ac:spMkLst>
            <pc:docMk/>
            <pc:sldMk cId="361729819" sldId="315"/>
            <ac:spMk id="3" creationId="{3719E117-ECCF-8860-99DB-0873082712DE}"/>
          </ac:spMkLst>
        </pc:spChg>
      </pc:sldChg>
      <pc:sldChg chg="modSp new del mod">
        <pc:chgData name="Didway, Haley" userId="54586bf0-b712-469d-a9f0-3e78cca319d1" providerId="ADAL" clId="{981359DF-800E-4AC9-A019-9289BA50356F}" dt="2023-03-13T13:34:07.174" v="3770" actId="2696"/>
        <pc:sldMkLst>
          <pc:docMk/>
          <pc:sldMk cId="3365342658" sldId="316"/>
        </pc:sldMkLst>
        <pc:spChg chg="mod">
          <ac:chgData name="Didway, Haley" userId="54586bf0-b712-469d-a9f0-3e78cca319d1" providerId="ADAL" clId="{981359DF-800E-4AC9-A019-9289BA50356F}" dt="2023-03-07T14:51:37.428" v="2210" actId="20577"/>
          <ac:spMkLst>
            <pc:docMk/>
            <pc:sldMk cId="3365342658" sldId="316"/>
            <ac:spMk id="2" creationId="{270D94BB-3FFB-E8DF-6F00-D8159B5B3BA5}"/>
          </ac:spMkLst>
        </pc:spChg>
        <pc:spChg chg="mod">
          <ac:chgData name="Didway, Haley" userId="54586bf0-b712-469d-a9f0-3e78cca319d1" providerId="ADAL" clId="{981359DF-800E-4AC9-A019-9289BA50356F}" dt="2023-03-07T15:06:21.693" v="3174" actId="5793"/>
          <ac:spMkLst>
            <pc:docMk/>
            <pc:sldMk cId="3365342658" sldId="316"/>
            <ac:spMk id="3" creationId="{436581FA-79CC-D506-5FCD-75A01D5CCFEF}"/>
          </ac:spMkLst>
        </pc:spChg>
      </pc:sldChg>
      <pc:sldChg chg="modSp new del mod">
        <pc:chgData name="Didway, Haley" userId="54586bf0-b712-469d-a9f0-3e78cca319d1" providerId="ADAL" clId="{981359DF-800E-4AC9-A019-9289BA50356F}" dt="2023-03-13T13:33:54.280" v="3768" actId="2696"/>
        <pc:sldMkLst>
          <pc:docMk/>
          <pc:sldMk cId="3249169120" sldId="317"/>
        </pc:sldMkLst>
        <pc:spChg chg="mod">
          <ac:chgData name="Didway, Haley" userId="54586bf0-b712-469d-a9f0-3e78cca319d1" providerId="ADAL" clId="{981359DF-800E-4AC9-A019-9289BA50356F}" dt="2023-03-07T14:54:25.331" v="2794" actId="20577"/>
          <ac:spMkLst>
            <pc:docMk/>
            <pc:sldMk cId="3249169120" sldId="317"/>
            <ac:spMk id="2" creationId="{8B33745D-07D8-DCA5-8F71-159B15116906}"/>
          </ac:spMkLst>
        </pc:spChg>
        <pc:spChg chg="mod">
          <ac:chgData name="Didway, Haley" userId="54586bf0-b712-469d-a9f0-3e78cca319d1" providerId="ADAL" clId="{981359DF-800E-4AC9-A019-9289BA50356F}" dt="2023-03-07T14:54:51.035" v="2934" actId="20577"/>
          <ac:spMkLst>
            <pc:docMk/>
            <pc:sldMk cId="3249169120" sldId="317"/>
            <ac:spMk id="3" creationId="{AD9855DF-3F86-217B-7536-CF6FD0FA369F}"/>
          </ac:spMkLst>
        </pc:spChg>
      </pc:sldChg>
      <pc:sldChg chg="add del">
        <pc:chgData name="Didway, Haley" userId="54586bf0-b712-469d-a9f0-3e78cca319d1" providerId="ADAL" clId="{981359DF-800E-4AC9-A019-9289BA50356F}" dt="2023-03-13T13:34:31.568" v="3773" actId="2696"/>
        <pc:sldMkLst>
          <pc:docMk/>
          <pc:sldMk cId="3871282452" sldId="318"/>
        </pc:sldMkLst>
      </pc:sldChg>
      <pc:sldChg chg="modSp new mod">
        <pc:chgData name="Didway, Haley" userId="54586bf0-b712-469d-a9f0-3e78cca319d1" providerId="ADAL" clId="{981359DF-800E-4AC9-A019-9289BA50356F}" dt="2023-03-13T13:19:22.487" v="3693" actId="20577"/>
        <pc:sldMkLst>
          <pc:docMk/>
          <pc:sldMk cId="2470352397" sldId="319"/>
        </pc:sldMkLst>
        <pc:spChg chg="mod">
          <ac:chgData name="Didway, Haley" userId="54586bf0-b712-469d-a9f0-3e78cca319d1" providerId="ADAL" clId="{981359DF-800E-4AC9-A019-9289BA50356F}" dt="2023-03-13T13:19:22.487" v="3693" actId="20577"/>
          <ac:spMkLst>
            <pc:docMk/>
            <pc:sldMk cId="2470352397" sldId="319"/>
            <ac:spMk id="2" creationId="{4B9C03F4-EAC3-DE17-766B-C00A4AD4DDAD}"/>
          </ac:spMkLst>
        </pc:spChg>
        <pc:spChg chg="mod">
          <ac:chgData name="Didway, Haley" userId="54586bf0-b712-469d-a9f0-3e78cca319d1" providerId="ADAL" clId="{981359DF-800E-4AC9-A019-9289BA50356F}" dt="2023-03-13T13:19:16.889" v="3672" actId="27636"/>
          <ac:spMkLst>
            <pc:docMk/>
            <pc:sldMk cId="2470352397" sldId="319"/>
            <ac:spMk id="3" creationId="{F056A66C-3859-FF56-F596-20FFD4850930}"/>
          </ac:spMkLst>
        </pc:spChg>
      </pc:sldChg>
      <pc:sldChg chg="modSp new mod">
        <pc:chgData name="Didway, Haley" userId="54586bf0-b712-469d-a9f0-3e78cca319d1" providerId="ADAL" clId="{981359DF-800E-4AC9-A019-9289BA50356F}" dt="2023-03-13T13:32:27.163" v="3717" actId="27636"/>
        <pc:sldMkLst>
          <pc:docMk/>
          <pc:sldMk cId="257689226" sldId="320"/>
        </pc:sldMkLst>
        <pc:spChg chg="mod">
          <ac:chgData name="Didway, Haley" userId="54586bf0-b712-469d-a9f0-3e78cca319d1" providerId="ADAL" clId="{981359DF-800E-4AC9-A019-9289BA50356F}" dt="2023-03-13T13:32:14.066" v="3712" actId="20577"/>
          <ac:spMkLst>
            <pc:docMk/>
            <pc:sldMk cId="257689226" sldId="320"/>
            <ac:spMk id="2" creationId="{901335FF-69EE-9798-5D4F-2C8EABB9C445}"/>
          </ac:spMkLst>
        </pc:spChg>
        <pc:spChg chg="mod">
          <ac:chgData name="Didway, Haley" userId="54586bf0-b712-469d-a9f0-3e78cca319d1" providerId="ADAL" clId="{981359DF-800E-4AC9-A019-9289BA50356F}" dt="2023-03-13T13:32:27.163" v="3717" actId="27636"/>
          <ac:spMkLst>
            <pc:docMk/>
            <pc:sldMk cId="257689226" sldId="320"/>
            <ac:spMk id="3" creationId="{47AFBA9A-9FE4-A163-E73C-7814C4257811}"/>
          </ac:spMkLst>
        </pc:spChg>
      </pc:sldChg>
      <pc:sldChg chg="modSp new mod">
        <pc:chgData name="Didway, Haley" userId="54586bf0-b712-469d-a9f0-3e78cca319d1" providerId="ADAL" clId="{981359DF-800E-4AC9-A019-9289BA50356F}" dt="2023-03-13T13:32:47.968" v="3730" actId="27636"/>
        <pc:sldMkLst>
          <pc:docMk/>
          <pc:sldMk cId="1661270187" sldId="321"/>
        </pc:sldMkLst>
        <pc:spChg chg="mod">
          <ac:chgData name="Didway, Haley" userId="54586bf0-b712-469d-a9f0-3e78cca319d1" providerId="ADAL" clId="{981359DF-800E-4AC9-A019-9289BA50356F}" dt="2023-03-13T13:32:46.397" v="3728" actId="20577"/>
          <ac:spMkLst>
            <pc:docMk/>
            <pc:sldMk cId="1661270187" sldId="321"/>
            <ac:spMk id="2" creationId="{CB72706F-782F-33FB-D5DF-518511E3B1D7}"/>
          </ac:spMkLst>
        </pc:spChg>
        <pc:spChg chg="mod">
          <ac:chgData name="Didway, Haley" userId="54586bf0-b712-469d-a9f0-3e78cca319d1" providerId="ADAL" clId="{981359DF-800E-4AC9-A019-9289BA50356F}" dt="2023-03-13T13:32:47.968" v="3730" actId="27636"/>
          <ac:spMkLst>
            <pc:docMk/>
            <pc:sldMk cId="1661270187" sldId="321"/>
            <ac:spMk id="3" creationId="{0B818B62-98C4-4F44-B024-D079E089DD9C}"/>
          </ac:spMkLst>
        </pc:spChg>
      </pc:sldChg>
      <pc:sldChg chg="modSp new mod">
        <pc:chgData name="Didway, Haley" userId="54586bf0-b712-469d-a9f0-3e78cca319d1" providerId="ADAL" clId="{981359DF-800E-4AC9-A019-9289BA50356F}" dt="2023-03-13T13:33:02.164" v="3744" actId="27636"/>
        <pc:sldMkLst>
          <pc:docMk/>
          <pc:sldMk cId="2265899876" sldId="322"/>
        </pc:sldMkLst>
        <pc:spChg chg="mod">
          <ac:chgData name="Didway, Haley" userId="54586bf0-b712-469d-a9f0-3e78cca319d1" providerId="ADAL" clId="{981359DF-800E-4AC9-A019-9289BA50356F}" dt="2023-03-13T13:33:00.482" v="3742" actId="20577"/>
          <ac:spMkLst>
            <pc:docMk/>
            <pc:sldMk cId="2265899876" sldId="322"/>
            <ac:spMk id="2" creationId="{F80E6436-2784-4CAE-ADA6-595AB9B22EDF}"/>
          </ac:spMkLst>
        </pc:spChg>
        <pc:spChg chg="mod">
          <ac:chgData name="Didway, Haley" userId="54586bf0-b712-469d-a9f0-3e78cca319d1" providerId="ADAL" clId="{981359DF-800E-4AC9-A019-9289BA50356F}" dt="2023-03-13T13:33:02.164" v="3744" actId="27636"/>
          <ac:spMkLst>
            <pc:docMk/>
            <pc:sldMk cId="2265899876" sldId="322"/>
            <ac:spMk id="3" creationId="{0775559B-216A-07F3-7324-962E25B425A6}"/>
          </ac:spMkLst>
        </pc:spChg>
      </pc:sldChg>
      <pc:sldChg chg="modSp new mod">
        <pc:chgData name="Didway, Haley" userId="54586bf0-b712-469d-a9f0-3e78cca319d1" providerId="ADAL" clId="{981359DF-800E-4AC9-A019-9289BA50356F}" dt="2023-03-13T13:33:26.853" v="3767" actId="27636"/>
        <pc:sldMkLst>
          <pc:docMk/>
          <pc:sldMk cId="1013415909" sldId="323"/>
        </pc:sldMkLst>
        <pc:spChg chg="mod">
          <ac:chgData name="Didway, Haley" userId="54586bf0-b712-469d-a9f0-3e78cca319d1" providerId="ADAL" clId="{981359DF-800E-4AC9-A019-9289BA50356F}" dt="2023-03-13T13:33:25.121" v="3765" actId="20577"/>
          <ac:spMkLst>
            <pc:docMk/>
            <pc:sldMk cId="1013415909" sldId="323"/>
            <ac:spMk id="2" creationId="{7718636A-69EE-CD21-DD05-3B2C0C412EF8}"/>
          </ac:spMkLst>
        </pc:spChg>
        <pc:spChg chg="mod">
          <ac:chgData name="Didway, Haley" userId="54586bf0-b712-469d-a9f0-3e78cca319d1" providerId="ADAL" clId="{981359DF-800E-4AC9-A019-9289BA50356F}" dt="2023-03-13T13:33:26.853" v="3767" actId="27636"/>
          <ac:spMkLst>
            <pc:docMk/>
            <pc:sldMk cId="1013415909" sldId="323"/>
            <ac:spMk id="3" creationId="{C61F7257-78CA-2DCE-C43C-CBF43D023A2D}"/>
          </ac:spMkLst>
        </pc:spChg>
      </pc:sldChg>
      <pc:sldChg chg="modSp new mod">
        <pc:chgData name="Didway, Haley" userId="54586bf0-b712-469d-a9f0-3e78cca319d1" providerId="ADAL" clId="{981359DF-800E-4AC9-A019-9289BA50356F}" dt="2023-03-13T19:21:17.114" v="4825" actId="20577"/>
        <pc:sldMkLst>
          <pc:docMk/>
          <pc:sldMk cId="2455329500" sldId="324"/>
        </pc:sldMkLst>
        <pc:spChg chg="mod">
          <ac:chgData name="Didway, Haley" userId="54586bf0-b712-469d-a9f0-3e78cca319d1" providerId="ADAL" clId="{981359DF-800E-4AC9-A019-9289BA50356F}" dt="2023-03-13T13:40:49.366" v="3949" actId="20577"/>
          <ac:spMkLst>
            <pc:docMk/>
            <pc:sldMk cId="2455329500" sldId="324"/>
            <ac:spMk id="2" creationId="{96BACB8F-126E-592F-6411-B8BC2ED34552}"/>
          </ac:spMkLst>
        </pc:spChg>
        <pc:spChg chg="mod">
          <ac:chgData name="Didway, Haley" userId="54586bf0-b712-469d-a9f0-3e78cca319d1" providerId="ADAL" clId="{981359DF-800E-4AC9-A019-9289BA50356F}" dt="2023-03-13T19:21:17.114" v="4825" actId="20577"/>
          <ac:spMkLst>
            <pc:docMk/>
            <pc:sldMk cId="2455329500" sldId="324"/>
            <ac:spMk id="3" creationId="{B92E6277-AD9C-3B96-C891-39BA24EAE56C}"/>
          </ac:spMkLst>
        </pc:spChg>
      </pc:sldChg>
      <pc:sldChg chg="modSp new mod">
        <pc:chgData name="Didway, Haley" userId="54586bf0-b712-469d-a9f0-3e78cca319d1" providerId="ADAL" clId="{981359DF-800E-4AC9-A019-9289BA50356F}" dt="2023-03-13T13:41:20.195" v="4048" actId="1076"/>
        <pc:sldMkLst>
          <pc:docMk/>
          <pc:sldMk cId="2143854343" sldId="325"/>
        </pc:sldMkLst>
        <pc:spChg chg="mod">
          <ac:chgData name="Didway, Haley" userId="54586bf0-b712-469d-a9f0-3e78cca319d1" providerId="ADAL" clId="{981359DF-800E-4AC9-A019-9289BA50356F}" dt="2023-03-13T13:41:10.259" v="4016" actId="20577"/>
          <ac:spMkLst>
            <pc:docMk/>
            <pc:sldMk cId="2143854343" sldId="325"/>
            <ac:spMk id="2" creationId="{188B0853-260C-7CDD-DCF3-A718EB81F1E7}"/>
          </ac:spMkLst>
        </pc:spChg>
        <pc:spChg chg="mod">
          <ac:chgData name="Didway, Haley" userId="54586bf0-b712-469d-a9f0-3e78cca319d1" providerId="ADAL" clId="{981359DF-800E-4AC9-A019-9289BA50356F}" dt="2023-03-13T13:41:20.195" v="4048" actId="1076"/>
          <ac:spMkLst>
            <pc:docMk/>
            <pc:sldMk cId="2143854343" sldId="325"/>
            <ac:spMk id="3" creationId="{92E90E67-D5E2-DC52-8DCF-1616FDE0C87F}"/>
          </ac:spMkLst>
        </pc:spChg>
      </pc:sldChg>
      <pc:sldChg chg="modSp new del mod">
        <pc:chgData name="Didway, Haley" userId="54586bf0-b712-469d-a9f0-3e78cca319d1" providerId="ADAL" clId="{981359DF-800E-4AC9-A019-9289BA50356F}" dt="2023-03-13T20:42:04.186" v="4833" actId="2696"/>
        <pc:sldMkLst>
          <pc:docMk/>
          <pc:sldMk cId="2909079734" sldId="326"/>
        </pc:sldMkLst>
        <pc:spChg chg="mod">
          <ac:chgData name="Didway, Haley" userId="54586bf0-b712-469d-a9f0-3e78cca319d1" providerId="ADAL" clId="{981359DF-800E-4AC9-A019-9289BA50356F}" dt="2023-03-13T13:41:34.379" v="4078" actId="5793"/>
          <ac:spMkLst>
            <pc:docMk/>
            <pc:sldMk cId="2909079734" sldId="326"/>
            <ac:spMk id="2" creationId="{9845839A-0D74-0123-D578-368A01BA28F6}"/>
          </ac:spMkLst>
        </pc:spChg>
        <pc:spChg chg="mod">
          <ac:chgData name="Didway, Haley" userId="54586bf0-b712-469d-a9f0-3e78cca319d1" providerId="ADAL" clId="{981359DF-800E-4AC9-A019-9289BA50356F}" dt="2023-03-13T13:43:22.874" v="4438" actId="20577"/>
          <ac:spMkLst>
            <pc:docMk/>
            <pc:sldMk cId="2909079734" sldId="326"/>
            <ac:spMk id="3" creationId="{BD59DE74-17D8-1AFD-05B0-83D1EAC5C214}"/>
          </ac:spMkLst>
        </pc:spChg>
      </pc:sldChg>
      <pc:sldChg chg="modSp new mod">
        <pc:chgData name="Didway, Haley" userId="54586bf0-b712-469d-a9f0-3e78cca319d1" providerId="ADAL" clId="{981359DF-800E-4AC9-A019-9289BA50356F}" dt="2023-03-13T19:26:12.883" v="4832" actId="20577"/>
        <pc:sldMkLst>
          <pc:docMk/>
          <pc:sldMk cId="1886819430" sldId="327"/>
        </pc:sldMkLst>
        <pc:spChg chg="mod">
          <ac:chgData name="Didway, Haley" userId="54586bf0-b712-469d-a9f0-3e78cca319d1" providerId="ADAL" clId="{981359DF-800E-4AC9-A019-9289BA50356F}" dt="2023-03-13T13:57:31.134" v="4564" actId="20577"/>
          <ac:spMkLst>
            <pc:docMk/>
            <pc:sldMk cId="1886819430" sldId="327"/>
            <ac:spMk id="2" creationId="{66DAF970-3A7C-16CD-518D-3CDC9A8C19AA}"/>
          </ac:spMkLst>
        </pc:spChg>
        <pc:spChg chg="mod">
          <ac:chgData name="Didway, Haley" userId="54586bf0-b712-469d-a9f0-3e78cca319d1" providerId="ADAL" clId="{981359DF-800E-4AC9-A019-9289BA50356F}" dt="2023-03-13T19:26:12.883" v="4832" actId="20577"/>
          <ac:spMkLst>
            <pc:docMk/>
            <pc:sldMk cId="1886819430" sldId="327"/>
            <ac:spMk id="3" creationId="{2CD56CEC-3AD4-99D1-1704-A5FE2E4E2D6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A28068-AFBD-4979-B752-9EB6F90B1386}" type="datetimeFigureOut">
              <a:rPr lang="en-US" smtClean="0"/>
              <a:t>3/13/2023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939589-3E79-4C82-AA4A-FE78234FAA5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4968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8" name="Google Shape;218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1" name="Google Shape;231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40AAD-80AF-40E7-BE3F-43D32FC68E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l">
              <a:defRPr sz="6000" b="1" i="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80FBD9-0977-4B2B-9318-30774BB094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1B787A8-0D67-4B7E-9B48-86BD906AB6B5}"/>
              </a:ext>
            </a:extLst>
          </p:cNvPr>
          <p:cNvCxnSpPr>
            <a:cxnSpLocks/>
          </p:cNvCxnSpPr>
          <p:nvPr/>
        </p:nvCxnSpPr>
        <p:spPr>
          <a:xfrm>
            <a:off x="715890" y="1114050"/>
            <a:ext cx="0" cy="5735637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97802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057AE-3B3B-4261-B912-BF9EB9A58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A2D237-A706-4712-90CA-B04517CBBE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44752" y="1681163"/>
            <a:ext cx="455371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E39CA1-2B6D-427E-9688-9093D5865C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444752" y="2505075"/>
            <a:ext cx="4553712" cy="36845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D53357-616B-47F4-944B-F979FE9663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84848" y="1681163"/>
            <a:ext cx="455371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7EA593-3036-4FB5-94B4-D9431DF048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784848" y="2505075"/>
            <a:ext cx="4553712" cy="36845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60F34ED-DA60-4CC2-B735-B0EC5D9FEA35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Graphic 15">
            <a:extLst>
              <a:ext uri="{FF2B5EF4-FFF2-40B4-BE49-F238E27FC236}">
                <a16:creationId xmlns:a16="http://schemas.microsoft.com/office/drawing/2014/main" id="{A9475260-301F-4744-B1DA-7B00F6FB4342}"/>
              </a:ext>
            </a:extLst>
          </p:cNvPr>
          <p:cNvSpPr/>
          <p:nvPr userDrawn="1"/>
        </p:nvSpPr>
        <p:spPr>
          <a:xfrm>
            <a:off x="10508317" y="492206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accent2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4" name="Graphic 16">
            <a:extLst>
              <a:ext uri="{FF2B5EF4-FFF2-40B4-BE49-F238E27FC236}">
                <a16:creationId xmlns:a16="http://schemas.microsoft.com/office/drawing/2014/main" id="{9BBD3F4B-0836-48C5-AC68-747456D1DD50}"/>
              </a:ext>
            </a:extLst>
          </p:cNvPr>
          <p:cNvSpPr/>
          <p:nvPr userDrawn="1"/>
        </p:nvSpPr>
        <p:spPr>
          <a:xfrm>
            <a:off x="11477944" y="1055581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accent2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6" name="Graphic 14">
            <a:extLst>
              <a:ext uri="{FF2B5EF4-FFF2-40B4-BE49-F238E27FC236}">
                <a16:creationId xmlns:a16="http://schemas.microsoft.com/office/drawing/2014/main" id="{9B4398D5-99F4-4F83-AA77-9B4177648CAF}"/>
              </a:ext>
            </a:extLst>
          </p:cNvPr>
          <p:cNvSpPr/>
          <p:nvPr userDrawn="1"/>
        </p:nvSpPr>
        <p:spPr>
          <a:xfrm>
            <a:off x="11241555" y="446637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2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7595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057AE-3B3B-4261-B912-BF9EB9A58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A2D237-A706-4712-90CA-B04517CBBE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44752" y="1681163"/>
            <a:ext cx="28346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E39CA1-2B6D-427E-9688-9093D5865C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444752" y="2505075"/>
            <a:ext cx="2834640" cy="36845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D53357-616B-47F4-944B-F979FE9663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983480" y="1681163"/>
            <a:ext cx="28346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7EA593-3036-4FB5-94B4-D9431DF048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983480" y="2505075"/>
            <a:ext cx="2834640" cy="36845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60F34ED-DA60-4CC2-B735-B0EC5D9FEA35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Graphic 15">
            <a:extLst>
              <a:ext uri="{FF2B5EF4-FFF2-40B4-BE49-F238E27FC236}">
                <a16:creationId xmlns:a16="http://schemas.microsoft.com/office/drawing/2014/main" id="{A9475260-301F-4744-B1DA-7B00F6FB4342}"/>
              </a:ext>
            </a:extLst>
          </p:cNvPr>
          <p:cNvSpPr/>
          <p:nvPr userDrawn="1"/>
        </p:nvSpPr>
        <p:spPr>
          <a:xfrm>
            <a:off x="10508317" y="492206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accent2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4" name="Graphic 16">
            <a:extLst>
              <a:ext uri="{FF2B5EF4-FFF2-40B4-BE49-F238E27FC236}">
                <a16:creationId xmlns:a16="http://schemas.microsoft.com/office/drawing/2014/main" id="{9BBD3F4B-0836-48C5-AC68-747456D1DD50}"/>
              </a:ext>
            </a:extLst>
          </p:cNvPr>
          <p:cNvSpPr/>
          <p:nvPr userDrawn="1"/>
        </p:nvSpPr>
        <p:spPr>
          <a:xfrm>
            <a:off x="11477944" y="1055581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accent2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6" name="Graphic 14">
            <a:extLst>
              <a:ext uri="{FF2B5EF4-FFF2-40B4-BE49-F238E27FC236}">
                <a16:creationId xmlns:a16="http://schemas.microsoft.com/office/drawing/2014/main" id="{9B4398D5-99F4-4F83-AA77-9B4177648CAF}"/>
              </a:ext>
            </a:extLst>
          </p:cNvPr>
          <p:cNvSpPr/>
          <p:nvPr userDrawn="1"/>
        </p:nvSpPr>
        <p:spPr>
          <a:xfrm>
            <a:off x="11241555" y="446637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2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2D693B15-7265-4478-9579-62FCD5222D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531352" y="1769269"/>
            <a:ext cx="28346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Content Placeholder 5">
            <a:extLst>
              <a:ext uri="{FF2B5EF4-FFF2-40B4-BE49-F238E27FC236}">
                <a16:creationId xmlns:a16="http://schemas.microsoft.com/office/drawing/2014/main" id="{48F9E92F-BB16-4896-A47F-6497C3D705B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531352" y="2593181"/>
            <a:ext cx="2834640" cy="36845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3730798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40AAD-80AF-40E7-BE3F-43D32FC68E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91656" y="804672"/>
            <a:ext cx="4434840" cy="886968"/>
          </a:xfrm>
        </p:spPr>
        <p:txBody>
          <a:bodyPr anchor="b"/>
          <a:lstStyle>
            <a:lvl1pPr algn="l">
              <a:defRPr sz="5400" b="0" i="0" cap="none" baseline="0"/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80FBD9-0977-4B2B-9318-30774BB094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91654" y="1801368"/>
            <a:ext cx="4434840" cy="4754880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8C2A2A-62DB-40C0-8AE7-CB9B98649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9811512" y="1591056"/>
            <a:ext cx="3547872" cy="365125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01EAA4-F44C-4C1F-B8E3-1A3005300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fld id="{D8DA9DAA-006C-4F4B-980E-E3DF019B24E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939C974-0ED4-4915-BBF7-1FB00C18AD45}"/>
              </a:ext>
            </a:extLst>
          </p:cNvPr>
          <p:cNvCxnSpPr>
            <a:cxnSpLocks/>
          </p:cNvCxnSpPr>
          <p:nvPr userDrawn="1"/>
        </p:nvCxnSpPr>
        <p:spPr>
          <a:xfrm>
            <a:off x="11586162" y="3619272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515930B2-E36D-4D05-A6B3-CA1BF61D50CC}"/>
              </a:ext>
            </a:extLst>
          </p:cNvPr>
          <p:cNvSpPr/>
          <p:nvPr userDrawn="1"/>
        </p:nvSpPr>
        <p:spPr>
          <a:xfrm>
            <a:off x="0" y="0"/>
            <a:ext cx="5779911" cy="6858000"/>
          </a:xfrm>
          <a:prstGeom prst="rect">
            <a:avLst/>
          </a:prstGeom>
          <a:gradFill flip="none" rotWithShape="1">
            <a:gsLst>
              <a:gs pos="100000">
                <a:schemeClr val="accent4"/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9CEC7E0F-60E8-418B-978D-C607C82E97F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3464" y="3108960"/>
            <a:ext cx="5221224" cy="3447288"/>
          </a:xfrm>
        </p:spPr>
        <p:txBody>
          <a:bodyPr anchor="ctr"/>
          <a:lstStyle>
            <a:lvl1pPr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 Placeholder 12">
            <a:extLst>
              <a:ext uri="{FF2B5EF4-FFF2-40B4-BE49-F238E27FC236}">
                <a16:creationId xmlns:a16="http://schemas.microsoft.com/office/drawing/2014/main" id="{F146D6C1-343E-4F97-A565-55BBB15F4C7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83464" y="301752"/>
            <a:ext cx="2459736" cy="2505456"/>
          </a:xfrm>
        </p:spPr>
        <p:txBody>
          <a:bodyPr anchor="ctr"/>
          <a:lstStyle>
            <a:lvl1pPr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Picture Placeholder 12">
            <a:extLst>
              <a:ext uri="{FF2B5EF4-FFF2-40B4-BE49-F238E27FC236}">
                <a16:creationId xmlns:a16="http://schemas.microsoft.com/office/drawing/2014/main" id="{BA123E2D-4554-47D5-B0EC-0C47EDB416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44952" y="301752"/>
            <a:ext cx="2459736" cy="2505456"/>
          </a:xfrm>
        </p:spPr>
        <p:txBody>
          <a:bodyPr anchor="ctr"/>
          <a:lstStyle>
            <a:lvl1pPr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78914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gradFill>
          <a:gsLst>
            <a:gs pos="100000">
              <a:schemeClr val="accent4"/>
            </a:gs>
            <a:gs pos="0">
              <a:schemeClr val="accent2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3186EA6A-5CD5-4DF7-9C8A-EDFAF28A80D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777111" y="407499"/>
            <a:ext cx="1952279" cy="1952279"/>
          </a:xfrm>
          <a:custGeom>
            <a:avLst/>
            <a:gdLst>
              <a:gd name="connsiteX0" fmla="*/ 976140 w 1952279"/>
              <a:gd name="connsiteY0" fmla="*/ 0 h 1952279"/>
              <a:gd name="connsiteX1" fmla="*/ 1952279 w 1952279"/>
              <a:gd name="connsiteY1" fmla="*/ 976140 h 1952279"/>
              <a:gd name="connsiteX2" fmla="*/ 976140 w 1952279"/>
              <a:gd name="connsiteY2" fmla="*/ 1952279 h 1952279"/>
              <a:gd name="connsiteX3" fmla="*/ 0 w 1952279"/>
              <a:gd name="connsiteY3" fmla="*/ 976140 h 1952279"/>
              <a:gd name="connsiteX4" fmla="*/ 976140 w 1952279"/>
              <a:gd name="connsiteY4" fmla="*/ 0 h 1952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2279" h="1952279">
                <a:moveTo>
                  <a:pt x="976140" y="0"/>
                </a:moveTo>
                <a:cubicBezTo>
                  <a:pt x="1515247" y="0"/>
                  <a:pt x="1952279" y="437033"/>
                  <a:pt x="1952279" y="976140"/>
                </a:cubicBezTo>
                <a:cubicBezTo>
                  <a:pt x="1952279" y="1515246"/>
                  <a:pt x="1515247" y="1952279"/>
                  <a:pt x="976140" y="1952279"/>
                </a:cubicBezTo>
                <a:cubicBezTo>
                  <a:pt x="437033" y="1952279"/>
                  <a:pt x="0" y="1515246"/>
                  <a:pt x="0" y="976140"/>
                </a:cubicBezTo>
                <a:cubicBezTo>
                  <a:pt x="0" y="437033"/>
                  <a:pt x="437033" y="0"/>
                  <a:pt x="976140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83D5117F-F235-498D-99A5-9DE2D665576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528345" y="1972581"/>
            <a:ext cx="2290065" cy="2273502"/>
          </a:xfrm>
          <a:custGeom>
            <a:avLst/>
            <a:gdLst>
              <a:gd name="connsiteX0" fmla="*/ 1145032 w 2290065"/>
              <a:gd name="connsiteY0" fmla="*/ 0 h 2273502"/>
              <a:gd name="connsiteX1" fmla="*/ 2290065 w 2290065"/>
              <a:gd name="connsiteY1" fmla="*/ 1145033 h 2273502"/>
              <a:gd name="connsiteX2" fmla="*/ 1375797 w 2290065"/>
              <a:gd name="connsiteY2" fmla="*/ 2266803 h 2273502"/>
              <a:gd name="connsiteX3" fmla="*/ 1331903 w 2290065"/>
              <a:gd name="connsiteY3" fmla="*/ 2273502 h 2273502"/>
              <a:gd name="connsiteX4" fmla="*/ 958162 w 2290065"/>
              <a:gd name="connsiteY4" fmla="*/ 2273502 h 2273502"/>
              <a:gd name="connsiteX5" fmla="*/ 914268 w 2290065"/>
              <a:gd name="connsiteY5" fmla="*/ 2266803 h 2273502"/>
              <a:gd name="connsiteX6" fmla="*/ 5911 w 2290065"/>
              <a:gd name="connsiteY6" fmla="*/ 1262106 h 2273502"/>
              <a:gd name="connsiteX7" fmla="*/ 0 w 2290065"/>
              <a:gd name="connsiteY7" fmla="*/ 1145053 h 2273502"/>
              <a:gd name="connsiteX8" fmla="*/ 0 w 2290065"/>
              <a:gd name="connsiteY8" fmla="*/ 1145014 h 2273502"/>
              <a:gd name="connsiteX9" fmla="*/ 5911 w 2290065"/>
              <a:gd name="connsiteY9" fmla="*/ 1027960 h 2273502"/>
              <a:gd name="connsiteX10" fmla="*/ 1145032 w 2290065"/>
              <a:gd name="connsiteY10" fmla="*/ 0 h 2273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290065" h="2273502">
                <a:moveTo>
                  <a:pt x="1145032" y="0"/>
                </a:moveTo>
                <a:cubicBezTo>
                  <a:pt x="1777417" y="0"/>
                  <a:pt x="2290065" y="512649"/>
                  <a:pt x="2290065" y="1145033"/>
                </a:cubicBezTo>
                <a:cubicBezTo>
                  <a:pt x="2290065" y="1698370"/>
                  <a:pt x="1897569" y="2160033"/>
                  <a:pt x="1375797" y="2266803"/>
                </a:cubicBezTo>
                <a:lnTo>
                  <a:pt x="1331903" y="2273502"/>
                </a:lnTo>
                <a:lnTo>
                  <a:pt x="958162" y="2273502"/>
                </a:lnTo>
                <a:lnTo>
                  <a:pt x="914268" y="2266803"/>
                </a:lnTo>
                <a:cubicBezTo>
                  <a:pt x="429765" y="2167660"/>
                  <a:pt x="56730" y="1762511"/>
                  <a:pt x="5911" y="1262106"/>
                </a:cubicBezTo>
                <a:lnTo>
                  <a:pt x="0" y="1145053"/>
                </a:lnTo>
                <a:lnTo>
                  <a:pt x="0" y="1145014"/>
                </a:lnTo>
                <a:lnTo>
                  <a:pt x="5911" y="1027960"/>
                </a:lnTo>
                <a:cubicBezTo>
                  <a:pt x="64548" y="450571"/>
                  <a:pt x="552172" y="0"/>
                  <a:pt x="1145032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E1E0A794-F1D3-4628-B5B1-9D48AB34C3D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579539" y="4386312"/>
            <a:ext cx="3119293" cy="2462810"/>
          </a:xfrm>
          <a:custGeom>
            <a:avLst/>
            <a:gdLst>
              <a:gd name="connsiteX0" fmla="*/ 1559647 w 3119293"/>
              <a:gd name="connsiteY0" fmla="*/ 0 h 2462810"/>
              <a:gd name="connsiteX1" fmla="*/ 3119293 w 3119293"/>
              <a:gd name="connsiteY1" fmla="*/ 1559647 h 2462810"/>
              <a:gd name="connsiteX2" fmla="*/ 2852930 w 3119293"/>
              <a:gd name="connsiteY2" fmla="*/ 2431660 h 2462810"/>
              <a:gd name="connsiteX3" fmla="*/ 2829636 w 3119293"/>
              <a:gd name="connsiteY3" fmla="*/ 2462810 h 2462810"/>
              <a:gd name="connsiteX4" fmla="*/ 289658 w 3119293"/>
              <a:gd name="connsiteY4" fmla="*/ 2462810 h 2462810"/>
              <a:gd name="connsiteX5" fmla="*/ 266363 w 3119293"/>
              <a:gd name="connsiteY5" fmla="*/ 2431660 h 2462810"/>
              <a:gd name="connsiteX6" fmla="*/ 0 w 3119293"/>
              <a:gd name="connsiteY6" fmla="*/ 1559647 h 2462810"/>
              <a:gd name="connsiteX7" fmla="*/ 1559647 w 3119293"/>
              <a:gd name="connsiteY7" fmla="*/ 0 h 2462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19293" h="2462810">
                <a:moveTo>
                  <a:pt x="1559647" y="0"/>
                </a:moveTo>
                <a:cubicBezTo>
                  <a:pt x="2421016" y="0"/>
                  <a:pt x="3119293" y="698278"/>
                  <a:pt x="3119293" y="1559647"/>
                </a:cubicBezTo>
                <a:cubicBezTo>
                  <a:pt x="3119293" y="1882660"/>
                  <a:pt x="3021098" y="2182739"/>
                  <a:pt x="2852930" y="2431660"/>
                </a:cubicBezTo>
                <a:lnTo>
                  <a:pt x="2829636" y="2462810"/>
                </a:lnTo>
                <a:lnTo>
                  <a:pt x="289658" y="2462810"/>
                </a:lnTo>
                <a:lnTo>
                  <a:pt x="266363" y="2431660"/>
                </a:lnTo>
                <a:cubicBezTo>
                  <a:pt x="98195" y="2182739"/>
                  <a:pt x="0" y="1882660"/>
                  <a:pt x="0" y="1559647"/>
                </a:cubicBezTo>
                <a:cubicBezTo>
                  <a:pt x="0" y="698278"/>
                  <a:pt x="698278" y="0"/>
                  <a:pt x="1559647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B8D3F45B-B631-47D3-A33C-71CEC2B3602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092905" y="4018982"/>
            <a:ext cx="3854161" cy="2839018"/>
          </a:xfrm>
          <a:custGeom>
            <a:avLst/>
            <a:gdLst>
              <a:gd name="connsiteX0" fmla="*/ 1927061 w 3854161"/>
              <a:gd name="connsiteY0" fmla="*/ 0 h 2839018"/>
              <a:gd name="connsiteX1" fmla="*/ 1927101 w 3854161"/>
              <a:gd name="connsiteY1" fmla="*/ 0 h 2839018"/>
              <a:gd name="connsiteX2" fmla="*/ 2124114 w 3854161"/>
              <a:gd name="connsiteY2" fmla="*/ 9948 h 2839018"/>
              <a:gd name="connsiteX3" fmla="*/ 3854161 w 3854161"/>
              <a:gd name="connsiteY3" fmla="*/ 1927080 h 2839018"/>
              <a:gd name="connsiteX4" fmla="*/ 3702722 w 3854161"/>
              <a:gd name="connsiteY4" fmla="*/ 2677187 h 2839018"/>
              <a:gd name="connsiteX5" fmla="*/ 3624763 w 3854161"/>
              <a:gd name="connsiteY5" fmla="*/ 2839018 h 2839018"/>
              <a:gd name="connsiteX6" fmla="*/ 229398 w 3854161"/>
              <a:gd name="connsiteY6" fmla="*/ 2839018 h 2839018"/>
              <a:gd name="connsiteX7" fmla="*/ 151440 w 3854161"/>
              <a:gd name="connsiteY7" fmla="*/ 2677187 h 2839018"/>
              <a:gd name="connsiteX8" fmla="*/ 0 w 3854161"/>
              <a:gd name="connsiteY8" fmla="*/ 1927080 h 2839018"/>
              <a:gd name="connsiteX9" fmla="*/ 1730048 w 3854161"/>
              <a:gd name="connsiteY9" fmla="*/ 9948 h 2839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54161" h="2839018">
                <a:moveTo>
                  <a:pt x="1927061" y="0"/>
                </a:moveTo>
                <a:lnTo>
                  <a:pt x="1927101" y="0"/>
                </a:lnTo>
                <a:lnTo>
                  <a:pt x="2124114" y="9948"/>
                </a:lnTo>
                <a:cubicBezTo>
                  <a:pt x="3095856" y="108634"/>
                  <a:pt x="3854161" y="929301"/>
                  <a:pt x="3854161" y="1927080"/>
                </a:cubicBezTo>
                <a:cubicBezTo>
                  <a:pt x="3854161" y="2193154"/>
                  <a:pt x="3800237" y="2446634"/>
                  <a:pt x="3702722" y="2677187"/>
                </a:cubicBezTo>
                <a:lnTo>
                  <a:pt x="3624763" y="2839018"/>
                </a:lnTo>
                <a:lnTo>
                  <a:pt x="229398" y="2839018"/>
                </a:lnTo>
                <a:lnTo>
                  <a:pt x="151440" y="2677187"/>
                </a:lnTo>
                <a:cubicBezTo>
                  <a:pt x="53924" y="2446634"/>
                  <a:pt x="0" y="2193154"/>
                  <a:pt x="0" y="1927080"/>
                </a:cubicBezTo>
                <a:cubicBezTo>
                  <a:pt x="0" y="929301"/>
                  <a:pt x="758305" y="108634"/>
                  <a:pt x="1730048" y="9948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69F227-D21C-48B3-828A-6BFA9585E8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0720" y="585216"/>
            <a:ext cx="5276088" cy="2276856"/>
          </a:xfrm>
        </p:spPr>
        <p:txBody>
          <a:bodyPr anchor="b"/>
          <a:lstStyle>
            <a:lvl1pPr algn="r">
              <a:defRPr sz="4800" b="1" cap="all" spc="4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F1DFFF-E5C5-43DF-B71C-7270DB97372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8368" y="201168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9/3/20XX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BC03C0-6EB7-4633-967C-12C35768B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-548640" y="1938528"/>
            <a:ext cx="278892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FF4306-91CD-4B7B-8A53-34BE8F997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201168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8DA9DAA-006C-4F4B-980E-E3DF019B24E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Graphic 32">
            <a:extLst>
              <a:ext uri="{FF2B5EF4-FFF2-40B4-BE49-F238E27FC236}">
                <a16:creationId xmlns:a16="http://schemas.microsoft.com/office/drawing/2014/main" id="{846CD0EA-B0AA-4845-81A5-4ADD7C58B12F}"/>
              </a:ext>
            </a:extLst>
          </p:cNvPr>
          <p:cNvSpPr/>
          <p:nvPr userDrawn="1"/>
        </p:nvSpPr>
        <p:spPr>
          <a:xfrm>
            <a:off x="1472366" y="1859534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bg1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0" name="Graphic 33">
            <a:extLst>
              <a:ext uri="{FF2B5EF4-FFF2-40B4-BE49-F238E27FC236}">
                <a16:creationId xmlns:a16="http://schemas.microsoft.com/office/drawing/2014/main" id="{0E97A0CB-7CB1-47F0-BD48-EEECBAC39CD2}"/>
              </a:ext>
            </a:extLst>
          </p:cNvPr>
          <p:cNvSpPr/>
          <p:nvPr userDrawn="1"/>
        </p:nvSpPr>
        <p:spPr>
          <a:xfrm>
            <a:off x="2014523" y="3146867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bg1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2" name="Graphic 31">
            <a:extLst>
              <a:ext uri="{FF2B5EF4-FFF2-40B4-BE49-F238E27FC236}">
                <a16:creationId xmlns:a16="http://schemas.microsoft.com/office/drawing/2014/main" id="{477816C9-06CB-4BC5-B26B-6A2877BD941A}"/>
              </a:ext>
            </a:extLst>
          </p:cNvPr>
          <p:cNvSpPr/>
          <p:nvPr userDrawn="1"/>
        </p:nvSpPr>
        <p:spPr>
          <a:xfrm>
            <a:off x="5404920" y="4508295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bg1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3AE7F8D-AE68-4A83-BAB5-3A97D473CE3C}"/>
              </a:ext>
            </a:extLst>
          </p:cNvPr>
          <p:cNvCxnSpPr>
            <a:cxnSpLocks/>
          </p:cNvCxnSpPr>
          <p:nvPr userDrawn="1"/>
        </p:nvCxnSpPr>
        <p:spPr>
          <a:xfrm>
            <a:off x="856114" y="3503032"/>
            <a:ext cx="0" cy="3346090"/>
          </a:xfrm>
          <a:prstGeom prst="line">
            <a:avLst/>
          </a:prstGeom>
          <a:ln w="25400" cap="sq">
            <a:solidFill>
              <a:schemeClr val="bg1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A928810C-E773-43AE-A2A1-4073955CC8D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760720" y="3127248"/>
            <a:ext cx="5276088" cy="1124712"/>
          </a:xfrm>
        </p:spPr>
        <p:txBody>
          <a:bodyPr/>
          <a:lstStyle>
            <a:lvl1pPr marL="0" indent="0" algn="r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10451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69F227-D21C-48B3-828A-6BFA9585E8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F1DFFF-E5C5-43DF-B71C-7270DB9737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BC03C0-6EB7-4633-967C-12C35768B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FF4306-91CD-4B7B-8A53-34BE8F997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7596AF9-469C-436D-B7D2-77952EF1825E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32910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DFF36D6-399B-43E3-84DD-9FC5119ECC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0234AB7-3B85-4028-A500-5A1BDBF45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1F40F0-9909-442F-BBA4-409D061ED0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53C1207-D1C8-49E3-8837-E2B89D366FAE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08676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40F214-646F-4D81-AD12-65628EC987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F71768-C3FA-49EF-99EF-06E6C3B284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DA6F24-ED6C-4D12-A9D6-EE37FBD686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E6AACE-FAFB-4934-8E3C-AB5B216353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1533EA-D0F8-4C79-8721-F190DE2D2D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59BAC9-F101-4394-BBA4-3D21A34971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F3A79C9-7EDC-44F6-AC48-5DD98A7695AD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68059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4CB71F-B6C2-4866-BC97-304F78816E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55ED73B-8413-478D-80D7-B78B69763B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BDF226-1B94-4D2D-98B3-7B932FB17D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0C4E9A-CA29-4CCD-ACFA-B29F80FBA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A5B7BE-3F1B-4FF3-B1D7-6E39B99D07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2F18F1-E27E-470E-AE13-4755DEE63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0F08750-B7F2-4119-B151-68DE77481335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07755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>
            <a:spLocks noGrp="1"/>
          </p:cNvSpPr>
          <p:nvPr>
            <p:ph type="title"/>
          </p:nvPr>
        </p:nvSpPr>
        <p:spPr>
          <a:xfrm>
            <a:off x="415600" y="136167"/>
            <a:ext cx="113608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body" idx="1"/>
          </p:nvPr>
        </p:nvSpPr>
        <p:spPr>
          <a:xfrm>
            <a:off x="286100" y="1051675"/>
            <a:ext cx="115864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406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  <a:defRPr/>
            </a:lvl1pPr>
            <a:lvl2pPr marL="914400" lvl="1" indent="-406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2800"/>
              <a:buChar char="○"/>
              <a:defRPr/>
            </a:lvl2pPr>
            <a:lvl3pPr marL="1371600" lvl="2" indent="-3937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2600"/>
              <a:buChar char="■"/>
              <a:defRPr/>
            </a:lvl3pPr>
            <a:lvl4pPr marL="1828800" lvl="3" indent="-3937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26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ldNum" idx="12"/>
          </p:nvPr>
        </p:nvSpPr>
        <p:spPr>
          <a:xfrm>
            <a:off x="11296611" y="6217622"/>
            <a:ext cx="7316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7284067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2 Slide">
    <p:bg>
      <p:bgPr>
        <a:gradFill>
          <a:gsLst>
            <a:gs pos="100000">
              <a:schemeClr val="accent4"/>
            </a:gs>
            <a:gs pos="0">
              <a:schemeClr val="accent2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40AAD-80AF-40E7-BE3F-43D32FC68E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98448" y="594360"/>
            <a:ext cx="6272784" cy="2843784"/>
          </a:xfrm>
        </p:spPr>
        <p:txBody>
          <a:bodyPr anchor="b"/>
          <a:lstStyle>
            <a:lvl1pPr algn="l">
              <a:defRPr sz="5400" b="1" i="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80FBD9-0977-4B2B-9318-30774BB094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41848" y="4700016"/>
            <a:ext cx="5093208" cy="1197864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E825845-66DD-4B77-A729-CD97D156FE6C}"/>
              </a:ext>
            </a:extLst>
          </p:cNvPr>
          <p:cNvCxnSpPr>
            <a:cxnSpLocks/>
          </p:cNvCxnSpPr>
          <p:nvPr userDrawn="1"/>
        </p:nvCxnSpPr>
        <p:spPr>
          <a:xfrm>
            <a:off x="1301262" y="3496322"/>
            <a:ext cx="0" cy="3352800"/>
          </a:xfrm>
          <a:prstGeom prst="line">
            <a:avLst/>
          </a:prstGeom>
          <a:ln w="25400" cap="sq">
            <a:solidFill>
              <a:schemeClr val="bg1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Graphic 12">
            <a:extLst>
              <a:ext uri="{FF2B5EF4-FFF2-40B4-BE49-F238E27FC236}">
                <a16:creationId xmlns:a16="http://schemas.microsoft.com/office/drawing/2014/main" id="{818B4386-1FCF-4ACE-BE25-AF9CC5E2256F}"/>
              </a:ext>
            </a:extLst>
          </p:cNvPr>
          <p:cNvSpPr/>
          <p:nvPr userDrawn="1"/>
        </p:nvSpPr>
        <p:spPr>
          <a:xfrm>
            <a:off x="8217780" y="2973840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bg1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1" name="Graphic 13">
            <a:extLst>
              <a:ext uri="{FF2B5EF4-FFF2-40B4-BE49-F238E27FC236}">
                <a16:creationId xmlns:a16="http://schemas.microsoft.com/office/drawing/2014/main" id="{19319560-50ED-4963-A2CF-74663239D426}"/>
              </a:ext>
            </a:extLst>
          </p:cNvPr>
          <p:cNvSpPr/>
          <p:nvPr userDrawn="1"/>
        </p:nvSpPr>
        <p:spPr>
          <a:xfrm>
            <a:off x="7859002" y="2744546"/>
            <a:ext cx="139038" cy="139038"/>
          </a:xfrm>
          <a:custGeom>
            <a:avLst/>
            <a:gdLst>
              <a:gd name="connsiteX0" fmla="*/ 129601 w 139038"/>
              <a:gd name="connsiteY0" fmla="*/ 60082 h 139038"/>
              <a:gd name="connsiteX1" fmla="*/ 78956 w 139038"/>
              <a:gd name="connsiteY1" fmla="*/ 60082 h 139038"/>
              <a:gd name="connsiteX2" fmla="*/ 78956 w 139038"/>
              <a:gd name="connsiteY2" fmla="*/ 9437 h 139038"/>
              <a:gd name="connsiteX3" fmla="*/ 69519 w 139038"/>
              <a:gd name="connsiteY3" fmla="*/ 0 h 139038"/>
              <a:gd name="connsiteX4" fmla="*/ 60082 w 139038"/>
              <a:gd name="connsiteY4" fmla="*/ 9437 h 139038"/>
              <a:gd name="connsiteX5" fmla="*/ 60082 w 139038"/>
              <a:gd name="connsiteY5" fmla="*/ 60082 h 139038"/>
              <a:gd name="connsiteX6" fmla="*/ 9437 w 139038"/>
              <a:gd name="connsiteY6" fmla="*/ 60082 h 139038"/>
              <a:gd name="connsiteX7" fmla="*/ 0 w 139038"/>
              <a:gd name="connsiteY7" fmla="*/ 69519 h 139038"/>
              <a:gd name="connsiteX8" fmla="*/ 9437 w 139038"/>
              <a:gd name="connsiteY8" fmla="*/ 78956 h 139038"/>
              <a:gd name="connsiteX9" fmla="*/ 60082 w 139038"/>
              <a:gd name="connsiteY9" fmla="*/ 78956 h 139038"/>
              <a:gd name="connsiteX10" fmla="*/ 60082 w 139038"/>
              <a:gd name="connsiteY10" fmla="*/ 129601 h 139038"/>
              <a:gd name="connsiteX11" fmla="*/ 69519 w 139038"/>
              <a:gd name="connsiteY11" fmla="*/ 139038 h 139038"/>
              <a:gd name="connsiteX12" fmla="*/ 78956 w 139038"/>
              <a:gd name="connsiteY12" fmla="*/ 129601 h 139038"/>
              <a:gd name="connsiteX13" fmla="*/ 78956 w 139038"/>
              <a:gd name="connsiteY13" fmla="*/ 78956 h 139038"/>
              <a:gd name="connsiteX14" fmla="*/ 129601 w 139038"/>
              <a:gd name="connsiteY14" fmla="*/ 78956 h 139038"/>
              <a:gd name="connsiteX15" fmla="*/ 139038 w 139038"/>
              <a:gd name="connsiteY15" fmla="*/ 69519 h 139038"/>
              <a:gd name="connsiteX16" fmla="*/ 129601 w 139038"/>
              <a:gd name="connsiteY16" fmla="*/ 60082 h 139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8" h="139038">
                <a:moveTo>
                  <a:pt x="129601" y="60082"/>
                </a:moveTo>
                <a:lnTo>
                  <a:pt x="78956" y="60082"/>
                </a:lnTo>
                <a:lnTo>
                  <a:pt x="78956" y="9437"/>
                </a:lnTo>
                <a:cubicBezTo>
                  <a:pt x="78956" y="4225"/>
                  <a:pt x="74731" y="0"/>
                  <a:pt x="69519" y="0"/>
                </a:cubicBezTo>
                <a:cubicBezTo>
                  <a:pt x="64307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7"/>
                  <a:pt x="0" y="69519"/>
                </a:cubicBezTo>
                <a:cubicBezTo>
                  <a:pt x="0" y="74731"/>
                  <a:pt x="4225" y="78956"/>
                  <a:pt x="9437" y="78956"/>
                </a:cubicBezTo>
                <a:lnTo>
                  <a:pt x="60082" y="78956"/>
                </a:lnTo>
                <a:lnTo>
                  <a:pt x="60082" y="129601"/>
                </a:lnTo>
                <a:cubicBezTo>
                  <a:pt x="60082" y="134813"/>
                  <a:pt x="64307" y="139038"/>
                  <a:pt x="69519" y="139038"/>
                </a:cubicBezTo>
                <a:cubicBezTo>
                  <a:pt x="74731" y="139038"/>
                  <a:pt x="78956" y="134813"/>
                  <a:pt x="78956" y="129601"/>
                </a:cubicBezTo>
                <a:lnTo>
                  <a:pt x="78956" y="78956"/>
                </a:lnTo>
                <a:lnTo>
                  <a:pt x="129601" y="78956"/>
                </a:lnTo>
                <a:cubicBezTo>
                  <a:pt x="134813" y="78956"/>
                  <a:pt x="139038" y="74731"/>
                  <a:pt x="139038" y="69519"/>
                </a:cubicBezTo>
                <a:cubicBezTo>
                  <a:pt x="139038" y="64307"/>
                  <a:pt x="134813" y="60082"/>
                  <a:pt x="129601" y="60082"/>
                </a:cubicBezTo>
                <a:close/>
              </a:path>
            </a:pathLst>
          </a:custGeom>
          <a:solidFill>
            <a:schemeClr val="bg1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3" name="Graphic 15">
            <a:extLst>
              <a:ext uri="{FF2B5EF4-FFF2-40B4-BE49-F238E27FC236}">
                <a16:creationId xmlns:a16="http://schemas.microsoft.com/office/drawing/2014/main" id="{E5ABBDAD-943D-48F3-9C80-B29C48966C79}"/>
              </a:ext>
            </a:extLst>
          </p:cNvPr>
          <p:cNvSpPr/>
          <p:nvPr userDrawn="1"/>
        </p:nvSpPr>
        <p:spPr>
          <a:xfrm>
            <a:off x="7843462" y="3198265"/>
            <a:ext cx="127713" cy="127713"/>
          </a:xfrm>
          <a:custGeom>
            <a:avLst/>
            <a:gdLst>
              <a:gd name="connsiteX0" fmla="*/ 63857 w 127713"/>
              <a:gd name="connsiteY0" fmla="*/ 18874 h 127713"/>
              <a:gd name="connsiteX1" fmla="*/ 108839 w 127713"/>
              <a:gd name="connsiteY1" fmla="*/ 63857 h 127713"/>
              <a:gd name="connsiteX2" fmla="*/ 63857 w 127713"/>
              <a:gd name="connsiteY2" fmla="*/ 108839 h 127713"/>
              <a:gd name="connsiteX3" fmla="*/ 18874 w 127713"/>
              <a:gd name="connsiteY3" fmla="*/ 63857 h 127713"/>
              <a:gd name="connsiteX4" fmla="*/ 63857 w 127713"/>
              <a:gd name="connsiteY4" fmla="*/ 18874 h 127713"/>
              <a:gd name="connsiteX5" fmla="*/ 63857 w 127713"/>
              <a:gd name="connsiteY5" fmla="*/ 0 h 127713"/>
              <a:gd name="connsiteX6" fmla="*/ 0 w 127713"/>
              <a:gd name="connsiteY6" fmla="*/ 63857 h 127713"/>
              <a:gd name="connsiteX7" fmla="*/ 63857 w 127713"/>
              <a:gd name="connsiteY7" fmla="*/ 127713 h 127713"/>
              <a:gd name="connsiteX8" fmla="*/ 127713 w 127713"/>
              <a:gd name="connsiteY8" fmla="*/ 63857 h 127713"/>
              <a:gd name="connsiteX9" fmla="*/ 63857 w 127713"/>
              <a:gd name="connsiteY9" fmla="*/ 0 h 127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3" h="127713">
                <a:moveTo>
                  <a:pt x="63857" y="18874"/>
                </a:moveTo>
                <a:cubicBezTo>
                  <a:pt x="88700" y="18874"/>
                  <a:pt x="108839" y="39013"/>
                  <a:pt x="108839" y="63857"/>
                </a:cubicBezTo>
                <a:cubicBezTo>
                  <a:pt x="108839" y="88700"/>
                  <a:pt x="88700" y="108839"/>
                  <a:pt x="63857" y="108839"/>
                </a:cubicBezTo>
                <a:cubicBezTo>
                  <a:pt x="39013" y="108839"/>
                  <a:pt x="18874" y="88700"/>
                  <a:pt x="18874" y="63857"/>
                </a:cubicBezTo>
                <a:cubicBezTo>
                  <a:pt x="18898" y="39023"/>
                  <a:pt x="39023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3"/>
                  <a:pt x="63857" y="127713"/>
                </a:cubicBezTo>
                <a:cubicBezTo>
                  <a:pt x="99124" y="127713"/>
                  <a:pt x="127713" y="99124"/>
                  <a:pt x="127713" y="63857"/>
                </a:cubicBezTo>
                <a:cubicBezTo>
                  <a:pt x="127713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bg1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7906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bg>
      <p:bgPr>
        <a:gradFill>
          <a:gsLst>
            <a:gs pos="100000">
              <a:schemeClr val="accent4"/>
            </a:gs>
            <a:gs pos="0">
              <a:schemeClr val="accent2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34120D15-E48C-4FBE-BB95-24DB36D9F45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366432" y="2530058"/>
            <a:ext cx="3707972" cy="3707971"/>
          </a:xfrm>
          <a:custGeom>
            <a:avLst/>
            <a:gdLst>
              <a:gd name="connsiteX0" fmla="*/ 1853986 w 3707972"/>
              <a:gd name="connsiteY0" fmla="*/ 0 h 3707971"/>
              <a:gd name="connsiteX1" fmla="*/ 3707972 w 3707972"/>
              <a:gd name="connsiteY1" fmla="*/ 1853986 h 3707971"/>
              <a:gd name="connsiteX2" fmla="*/ 2043545 w 3707972"/>
              <a:gd name="connsiteY2" fmla="*/ 3698400 h 3707971"/>
              <a:gd name="connsiteX3" fmla="*/ 1854006 w 3707972"/>
              <a:gd name="connsiteY3" fmla="*/ 3707971 h 3707971"/>
              <a:gd name="connsiteX4" fmla="*/ 1853966 w 3707972"/>
              <a:gd name="connsiteY4" fmla="*/ 3707971 h 3707971"/>
              <a:gd name="connsiteX5" fmla="*/ 1664427 w 3707972"/>
              <a:gd name="connsiteY5" fmla="*/ 3698400 h 3707971"/>
              <a:gd name="connsiteX6" fmla="*/ 0 w 3707972"/>
              <a:gd name="connsiteY6" fmla="*/ 1853986 h 3707971"/>
              <a:gd name="connsiteX7" fmla="*/ 1853986 w 3707972"/>
              <a:gd name="connsiteY7" fmla="*/ 0 h 3707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07972" h="3707971">
                <a:moveTo>
                  <a:pt x="1853986" y="0"/>
                </a:moveTo>
                <a:cubicBezTo>
                  <a:pt x="2877914" y="0"/>
                  <a:pt x="3707972" y="830058"/>
                  <a:pt x="3707972" y="1853986"/>
                </a:cubicBezTo>
                <a:cubicBezTo>
                  <a:pt x="3707972" y="2813919"/>
                  <a:pt x="2978429" y="3603458"/>
                  <a:pt x="2043545" y="3698400"/>
                </a:cubicBezTo>
                <a:lnTo>
                  <a:pt x="1854006" y="3707971"/>
                </a:lnTo>
                <a:lnTo>
                  <a:pt x="1853966" y="3707971"/>
                </a:lnTo>
                <a:lnTo>
                  <a:pt x="1664427" y="3698400"/>
                </a:lnTo>
                <a:cubicBezTo>
                  <a:pt x="729543" y="3603458"/>
                  <a:pt x="0" y="2813919"/>
                  <a:pt x="0" y="1853986"/>
                </a:cubicBezTo>
                <a:cubicBezTo>
                  <a:pt x="0" y="830058"/>
                  <a:pt x="830058" y="0"/>
                  <a:pt x="1853986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69F227-D21C-48B3-828A-6BFA9585E8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02936" y="585216"/>
            <a:ext cx="5833872" cy="2276856"/>
          </a:xfrm>
        </p:spPr>
        <p:txBody>
          <a:bodyPr anchor="b"/>
          <a:lstStyle>
            <a:lvl1pPr algn="r">
              <a:defRPr sz="6000" b="1" cap="all" spc="4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F1DFFF-E5C5-43DF-B71C-7270DB97372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8368" y="201168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9/3/20XX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BC03C0-6EB7-4633-967C-12C35768B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-548640" y="1938528"/>
            <a:ext cx="278892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FF4306-91CD-4B7B-8A53-34BE8F997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201168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8DA9DAA-006C-4F4B-980E-E3DF019B24E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3AE7F8D-AE68-4A83-BAB5-3A97D473CE3C}"/>
              </a:ext>
            </a:extLst>
          </p:cNvPr>
          <p:cNvCxnSpPr>
            <a:cxnSpLocks/>
          </p:cNvCxnSpPr>
          <p:nvPr userDrawn="1"/>
        </p:nvCxnSpPr>
        <p:spPr>
          <a:xfrm>
            <a:off x="856114" y="3503032"/>
            <a:ext cx="0" cy="3346090"/>
          </a:xfrm>
          <a:prstGeom prst="line">
            <a:avLst/>
          </a:prstGeom>
          <a:ln w="25400" cap="sq">
            <a:solidFill>
              <a:schemeClr val="bg1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A928810C-E773-43AE-A2A1-4073955CC8D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02936" y="3127248"/>
            <a:ext cx="5833872" cy="3118104"/>
          </a:xfrm>
        </p:spPr>
        <p:txBody>
          <a:bodyPr/>
          <a:lstStyle>
            <a:lvl1pPr marL="0" indent="0" algn="r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Graphic 12">
            <a:extLst>
              <a:ext uri="{FF2B5EF4-FFF2-40B4-BE49-F238E27FC236}">
                <a16:creationId xmlns:a16="http://schemas.microsoft.com/office/drawing/2014/main" id="{EA1B6985-3E5A-40F4-9268-D4AB3BBF8C91}"/>
              </a:ext>
            </a:extLst>
          </p:cNvPr>
          <p:cNvSpPr/>
          <p:nvPr userDrawn="1"/>
        </p:nvSpPr>
        <p:spPr>
          <a:xfrm>
            <a:off x="4745394" y="2760277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bg1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3" name="Graphic 13">
            <a:extLst>
              <a:ext uri="{FF2B5EF4-FFF2-40B4-BE49-F238E27FC236}">
                <a16:creationId xmlns:a16="http://schemas.microsoft.com/office/drawing/2014/main" id="{338BC906-9D03-4280-85E8-21A81BC21D73}"/>
              </a:ext>
            </a:extLst>
          </p:cNvPr>
          <p:cNvSpPr/>
          <p:nvPr userDrawn="1"/>
        </p:nvSpPr>
        <p:spPr>
          <a:xfrm>
            <a:off x="4386614" y="2530982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bg1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7" name="Graphic 15">
            <a:extLst>
              <a:ext uri="{FF2B5EF4-FFF2-40B4-BE49-F238E27FC236}">
                <a16:creationId xmlns:a16="http://schemas.microsoft.com/office/drawing/2014/main" id="{C5C06D53-C9F6-47E8-BFE1-B8193A1AED8B}"/>
              </a:ext>
            </a:extLst>
          </p:cNvPr>
          <p:cNvSpPr/>
          <p:nvPr userDrawn="1"/>
        </p:nvSpPr>
        <p:spPr>
          <a:xfrm>
            <a:off x="1669987" y="6031572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bg1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0768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E62FC6D8-DD87-4B93-8491-43C84EE63FE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451965" y="1665520"/>
            <a:ext cx="4266960" cy="4266968"/>
          </a:xfrm>
          <a:custGeom>
            <a:avLst/>
            <a:gdLst>
              <a:gd name="connsiteX0" fmla="*/ 2133823 w 4266960"/>
              <a:gd name="connsiteY0" fmla="*/ 0 h 4266968"/>
              <a:gd name="connsiteX1" fmla="*/ 4256628 w 4266960"/>
              <a:gd name="connsiteY1" fmla="*/ 1915652 h 4266968"/>
              <a:gd name="connsiteX2" fmla="*/ 4266960 w 4266960"/>
              <a:gd name="connsiteY2" fmla="*/ 2120258 h 4266968"/>
              <a:gd name="connsiteX3" fmla="*/ 4266960 w 4266960"/>
              <a:gd name="connsiteY3" fmla="*/ 2147389 h 4266968"/>
              <a:gd name="connsiteX4" fmla="*/ 4256628 w 4266960"/>
              <a:gd name="connsiteY4" fmla="*/ 2351994 h 4266968"/>
              <a:gd name="connsiteX5" fmla="*/ 2351994 w 4266960"/>
              <a:gd name="connsiteY5" fmla="*/ 4256629 h 4266968"/>
              <a:gd name="connsiteX6" fmla="*/ 2147230 w 4266960"/>
              <a:gd name="connsiteY6" fmla="*/ 4266968 h 4266968"/>
              <a:gd name="connsiteX7" fmla="*/ 2120416 w 4266960"/>
              <a:gd name="connsiteY7" fmla="*/ 4266968 h 4266968"/>
              <a:gd name="connsiteX8" fmla="*/ 1915652 w 4266960"/>
              <a:gd name="connsiteY8" fmla="*/ 4256629 h 4266968"/>
              <a:gd name="connsiteX9" fmla="*/ 0 w 4266960"/>
              <a:gd name="connsiteY9" fmla="*/ 2133823 h 4266968"/>
              <a:gd name="connsiteX10" fmla="*/ 2133823 w 4266960"/>
              <a:gd name="connsiteY10" fmla="*/ 0 h 4266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266960" h="4266968">
                <a:moveTo>
                  <a:pt x="2133823" y="0"/>
                </a:moveTo>
                <a:cubicBezTo>
                  <a:pt x="3238644" y="0"/>
                  <a:pt x="4147355" y="839660"/>
                  <a:pt x="4256628" y="1915652"/>
                </a:cubicBezTo>
                <a:lnTo>
                  <a:pt x="4266960" y="2120258"/>
                </a:lnTo>
                <a:lnTo>
                  <a:pt x="4266960" y="2147389"/>
                </a:lnTo>
                <a:lnTo>
                  <a:pt x="4256628" y="2351994"/>
                </a:lnTo>
                <a:cubicBezTo>
                  <a:pt x="4154640" y="3356254"/>
                  <a:pt x="3356253" y="4154640"/>
                  <a:pt x="2351994" y="4256629"/>
                </a:cubicBezTo>
                <a:lnTo>
                  <a:pt x="2147230" y="4266968"/>
                </a:lnTo>
                <a:lnTo>
                  <a:pt x="2120416" y="4266968"/>
                </a:lnTo>
                <a:lnTo>
                  <a:pt x="1915652" y="4256629"/>
                </a:lnTo>
                <a:cubicBezTo>
                  <a:pt x="839660" y="4147356"/>
                  <a:pt x="0" y="3238645"/>
                  <a:pt x="0" y="2133823"/>
                </a:cubicBezTo>
                <a:cubicBezTo>
                  <a:pt x="0" y="955346"/>
                  <a:pt x="955346" y="0"/>
                  <a:pt x="2133823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96CF8C-1EA0-4E47-AC60-CAC3B80A3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1335024"/>
            <a:ext cx="6190488" cy="1179576"/>
          </a:xfrm>
        </p:spPr>
        <p:txBody>
          <a:bodyPr lIns="91440" tIns="45720" rIns="91440" bIns="45720"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8CABF8-19D8-4F3C-994F-4D35EC7A2C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0392" y="2825496"/>
            <a:ext cx="6190488" cy="3346704"/>
          </a:xfrm>
        </p:spPr>
        <p:txBody>
          <a:bodyPr/>
          <a:lstStyle>
            <a:lvl1pPr marL="0" indent="0">
              <a:lnSpc>
                <a:spcPct val="110000"/>
              </a:lnSpc>
              <a:buNone/>
              <a:defRPr sz="2000"/>
            </a:lvl1pPr>
            <a:lvl2pPr marL="228600">
              <a:defRPr sz="1800"/>
            </a:lvl2pPr>
            <a:lvl3pPr marL="457200">
              <a:defRPr sz="1600"/>
            </a:lvl3pPr>
            <a:lvl4pPr marL="68580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97BB2D-4E2C-4490-A2A3-4B68BCC5D2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9/3/20XX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40F15D-DD72-46D5-BF0F-F506471070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964424" y="621792"/>
            <a:ext cx="4114800" cy="365125"/>
          </a:xfrm>
        </p:spPr>
        <p:txBody>
          <a:bodyPr/>
          <a:lstStyle>
            <a:lvl1pPr>
              <a:defRPr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66FD4D-815A-431C-ADEF-DE6F236F6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fld id="{D8DA9DAA-006C-4F4B-980E-E3DF019B24E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A8B3D0E-ED3F-46FA-AE79-5FEFDE9168E3}"/>
              </a:ext>
            </a:extLst>
          </p:cNvPr>
          <p:cNvCxnSpPr>
            <a:cxnSpLocks/>
          </p:cNvCxnSpPr>
          <p:nvPr userDrawn="1"/>
        </p:nvCxnSpPr>
        <p:spPr>
          <a:xfrm>
            <a:off x="0" y="806470"/>
            <a:ext cx="7903723" cy="0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08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Graphic 10">
            <a:extLst>
              <a:ext uri="{FF2B5EF4-FFF2-40B4-BE49-F238E27FC236}">
                <a16:creationId xmlns:a16="http://schemas.microsoft.com/office/drawing/2014/main" id="{AAD06B87-D9B2-4F94-B734-A8F039A2033F}"/>
              </a:ext>
            </a:extLst>
          </p:cNvPr>
          <p:cNvSpPr/>
          <p:nvPr userDrawn="1"/>
        </p:nvSpPr>
        <p:spPr>
          <a:xfrm>
            <a:off x="11281590" y="2070656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2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9" name="Graphic 11">
            <a:extLst>
              <a:ext uri="{FF2B5EF4-FFF2-40B4-BE49-F238E27FC236}">
                <a16:creationId xmlns:a16="http://schemas.microsoft.com/office/drawing/2014/main" id="{BB13A13C-36EA-4B13-9175-C5FE95B34D33}"/>
              </a:ext>
            </a:extLst>
          </p:cNvPr>
          <p:cNvSpPr/>
          <p:nvPr userDrawn="1"/>
        </p:nvSpPr>
        <p:spPr>
          <a:xfrm>
            <a:off x="10969280" y="1780012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accent2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7111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ction Header">
    <p:bg>
      <p:bgPr>
        <a:gradFill>
          <a:gsLst>
            <a:gs pos="100000">
              <a:schemeClr val="accent4"/>
            </a:gs>
            <a:gs pos="0">
              <a:schemeClr val="accent2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40AAD-80AF-40E7-BE3F-43D32FC68E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463040"/>
            <a:ext cx="9144000" cy="2340864"/>
          </a:xfrm>
        </p:spPr>
        <p:txBody>
          <a:bodyPr anchor="b">
            <a:normAutofit/>
          </a:bodyPr>
          <a:lstStyle>
            <a:lvl1pPr algn="ctr">
              <a:defRPr sz="6000" b="1" i="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80FBD9-0977-4B2B-9318-30774BB094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7048" y="3858768"/>
            <a:ext cx="9144000" cy="132588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Graphic 12">
            <a:extLst>
              <a:ext uri="{FF2B5EF4-FFF2-40B4-BE49-F238E27FC236}">
                <a16:creationId xmlns:a16="http://schemas.microsoft.com/office/drawing/2014/main" id="{8A41917E-4B97-447C-98AB-970D625F1DE6}"/>
              </a:ext>
            </a:extLst>
          </p:cNvPr>
          <p:cNvSpPr/>
          <p:nvPr userDrawn="1"/>
        </p:nvSpPr>
        <p:spPr>
          <a:xfrm>
            <a:off x="10772266" y="3054359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bg1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5" name="Graphic 13">
            <a:extLst>
              <a:ext uri="{FF2B5EF4-FFF2-40B4-BE49-F238E27FC236}">
                <a16:creationId xmlns:a16="http://schemas.microsoft.com/office/drawing/2014/main" id="{3B3FD238-4561-4AF8-A1F1-185B0CAFE2AC}"/>
              </a:ext>
            </a:extLst>
          </p:cNvPr>
          <p:cNvSpPr/>
          <p:nvPr userDrawn="1"/>
        </p:nvSpPr>
        <p:spPr>
          <a:xfrm>
            <a:off x="10724364" y="2515838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bg1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6" name="Graphic 15">
            <a:extLst>
              <a:ext uri="{FF2B5EF4-FFF2-40B4-BE49-F238E27FC236}">
                <a16:creationId xmlns:a16="http://schemas.microsoft.com/office/drawing/2014/main" id="{BAB9414C-AE69-4648-873E-9CE6B2DF8A71}"/>
              </a:ext>
            </a:extLst>
          </p:cNvPr>
          <p:cNvSpPr/>
          <p:nvPr userDrawn="1"/>
        </p:nvSpPr>
        <p:spPr>
          <a:xfrm>
            <a:off x="11024834" y="2787572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bg1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7" name="Graphic 22">
            <a:extLst>
              <a:ext uri="{FF2B5EF4-FFF2-40B4-BE49-F238E27FC236}">
                <a16:creationId xmlns:a16="http://schemas.microsoft.com/office/drawing/2014/main" id="{3BF75235-4E6E-4184-82A5-EE6FE7993BBC}"/>
              </a:ext>
            </a:extLst>
          </p:cNvPr>
          <p:cNvSpPr/>
          <p:nvPr userDrawn="1"/>
        </p:nvSpPr>
        <p:spPr>
          <a:xfrm>
            <a:off x="1261869" y="2633448"/>
            <a:ext cx="151536" cy="151536"/>
          </a:xfrm>
          <a:custGeom>
            <a:avLst/>
            <a:gdLst>
              <a:gd name="connsiteX0" fmla="*/ 141251 w 151536"/>
              <a:gd name="connsiteY0" fmla="*/ 65483 h 151536"/>
              <a:gd name="connsiteX1" fmla="*/ 86053 w 151536"/>
              <a:gd name="connsiteY1" fmla="*/ 65483 h 151536"/>
              <a:gd name="connsiteX2" fmla="*/ 86053 w 151536"/>
              <a:gd name="connsiteY2" fmla="*/ 10285 h 151536"/>
              <a:gd name="connsiteX3" fmla="*/ 75768 w 151536"/>
              <a:gd name="connsiteY3" fmla="*/ 0 h 151536"/>
              <a:gd name="connsiteX4" fmla="*/ 65483 w 151536"/>
              <a:gd name="connsiteY4" fmla="*/ 10285 h 151536"/>
              <a:gd name="connsiteX5" fmla="*/ 65483 w 151536"/>
              <a:gd name="connsiteY5" fmla="*/ 65483 h 151536"/>
              <a:gd name="connsiteX6" fmla="*/ 10285 w 151536"/>
              <a:gd name="connsiteY6" fmla="*/ 65483 h 151536"/>
              <a:gd name="connsiteX7" fmla="*/ 0 w 151536"/>
              <a:gd name="connsiteY7" fmla="*/ 75768 h 151536"/>
              <a:gd name="connsiteX8" fmla="*/ 10285 w 151536"/>
              <a:gd name="connsiteY8" fmla="*/ 86053 h 151536"/>
              <a:gd name="connsiteX9" fmla="*/ 65483 w 151536"/>
              <a:gd name="connsiteY9" fmla="*/ 86053 h 151536"/>
              <a:gd name="connsiteX10" fmla="*/ 65483 w 151536"/>
              <a:gd name="connsiteY10" fmla="*/ 141251 h 151536"/>
              <a:gd name="connsiteX11" fmla="*/ 75768 w 151536"/>
              <a:gd name="connsiteY11" fmla="*/ 151536 h 151536"/>
              <a:gd name="connsiteX12" fmla="*/ 86053 w 151536"/>
              <a:gd name="connsiteY12" fmla="*/ 141251 h 151536"/>
              <a:gd name="connsiteX13" fmla="*/ 86053 w 151536"/>
              <a:gd name="connsiteY13" fmla="*/ 86053 h 151536"/>
              <a:gd name="connsiteX14" fmla="*/ 141251 w 151536"/>
              <a:gd name="connsiteY14" fmla="*/ 86053 h 151536"/>
              <a:gd name="connsiteX15" fmla="*/ 151536 w 151536"/>
              <a:gd name="connsiteY15" fmla="*/ 75768 h 151536"/>
              <a:gd name="connsiteX16" fmla="*/ 141251 w 151536"/>
              <a:gd name="connsiteY16" fmla="*/ 65483 h 151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1536" h="151536">
                <a:moveTo>
                  <a:pt x="141251" y="65483"/>
                </a:moveTo>
                <a:lnTo>
                  <a:pt x="86053" y="65483"/>
                </a:lnTo>
                <a:lnTo>
                  <a:pt x="86053" y="10285"/>
                </a:lnTo>
                <a:cubicBezTo>
                  <a:pt x="86053" y="4605"/>
                  <a:pt x="81448" y="0"/>
                  <a:pt x="75768" y="0"/>
                </a:cubicBezTo>
                <a:cubicBezTo>
                  <a:pt x="70088" y="0"/>
                  <a:pt x="65483" y="4605"/>
                  <a:pt x="65483" y="10285"/>
                </a:cubicBezTo>
                <a:lnTo>
                  <a:pt x="65483" y="65483"/>
                </a:lnTo>
                <a:lnTo>
                  <a:pt x="10285" y="65483"/>
                </a:lnTo>
                <a:cubicBezTo>
                  <a:pt x="4605" y="65483"/>
                  <a:pt x="0" y="70088"/>
                  <a:pt x="0" y="75768"/>
                </a:cubicBezTo>
                <a:cubicBezTo>
                  <a:pt x="0" y="81448"/>
                  <a:pt x="4605" y="86053"/>
                  <a:pt x="10285" y="86053"/>
                </a:cubicBezTo>
                <a:lnTo>
                  <a:pt x="65483" y="86053"/>
                </a:lnTo>
                <a:lnTo>
                  <a:pt x="65483" y="141251"/>
                </a:lnTo>
                <a:cubicBezTo>
                  <a:pt x="65483" y="146931"/>
                  <a:pt x="70088" y="151536"/>
                  <a:pt x="75768" y="151536"/>
                </a:cubicBezTo>
                <a:cubicBezTo>
                  <a:pt x="81448" y="151536"/>
                  <a:pt x="86053" y="146931"/>
                  <a:pt x="86053" y="141251"/>
                </a:cubicBezTo>
                <a:lnTo>
                  <a:pt x="86053" y="86053"/>
                </a:lnTo>
                <a:lnTo>
                  <a:pt x="141251" y="86053"/>
                </a:lnTo>
                <a:cubicBezTo>
                  <a:pt x="146931" y="86053"/>
                  <a:pt x="151536" y="81448"/>
                  <a:pt x="151536" y="75768"/>
                </a:cubicBezTo>
                <a:cubicBezTo>
                  <a:pt x="151536" y="70088"/>
                  <a:pt x="146931" y="65483"/>
                  <a:pt x="141251" y="65483"/>
                </a:cubicBezTo>
                <a:close/>
              </a:path>
            </a:pathLst>
          </a:custGeom>
          <a:solidFill>
            <a:schemeClr val="bg1"/>
          </a:solidFill>
          <a:ln w="64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1" name="Graphic 21">
            <a:extLst>
              <a:ext uri="{FF2B5EF4-FFF2-40B4-BE49-F238E27FC236}">
                <a16:creationId xmlns:a16="http://schemas.microsoft.com/office/drawing/2014/main" id="{E66FE37C-2F4B-42DA-BFF6-92DD00BDC49B}"/>
              </a:ext>
            </a:extLst>
          </p:cNvPr>
          <p:cNvSpPr/>
          <p:nvPr userDrawn="1"/>
        </p:nvSpPr>
        <p:spPr>
          <a:xfrm>
            <a:off x="1064053" y="3083338"/>
            <a:ext cx="95759" cy="95759"/>
          </a:xfrm>
          <a:custGeom>
            <a:avLst/>
            <a:gdLst>
              <a:gd name="connsiteX0" fmla="*/ 95759 w 95759"/>
              <a:gd name="connsiteY0" fmla="*/ 47880 h 95759"/>
              <a:gd name="connsiteX1" fmla="*/ 47880 w 95759"/>
              <a:gd name="connsiteY1" fmla="*/ 95759 h 95759"/>
              <a:gd name="connsiteX2" fmla="*/ 0 w 95759"/>
              <a:gd name="connsiteY2" fmla="*/ 47880 h 95759"/>
              <a:gd name="connsiteX3" fmla="*/ 47880 w 95759"/>
              <a:gd name="connsiteY3" fmla="*/ 0 h 95759"/>
              <a:gd name="connsiteX4" fmla="*/ 95759 w 95759"/>
              <a:gd name="connsiteY4" fmla="*/ 47880 h 95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759" h="95759">
                <a:moveTo>
                  <a:pt x="95759" y="47880"/>
                </a:moveTo>
                <a:cubicBezTo>
                  <a:pt x="95759" y="74323"/>
                  <a:pt x="74323" y="95759"/>
                  <a:pt x="47880" y="95759"/>
                </a:cubicBezTo>
                <a:cubicBezTo>
                  <a:pt x="21436" y="95759"/>
                  <a:pt x="0" y="74323"/>
                  <a:pt x="0" y="47880"/>
                </a:cubicBezTo>
                <a:cubicBezTo>
                  <a:pt x="0" y="21436"/>
                  <a:pt x="21436" y="0"/>
                  <a:pt x="47880" y="0"/>
                </a:cubicBezTo>
                <a:cubicBezTo>
                  <a:pt x="74323" y="0"/>
                  <a:pt x="95759" y="21436"/>
                  <a:pt x="95759" y="47880"/>
                </a:cubicBezTo>
                <a:close/>
              </a:path>
            </a:pathLst>
          </a:custGeom>
          <a:solidFill>
            <a:schemeClr val="bg1"/>
          </a:solidFill>
          <a:ln w="469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3" name="Graphic 23">
            <a:extLst>
              <a:ext uri="{FF2B5EF4-FFF2-40B4-BE49-F238E27FC236}">
                <a16:creationId xmlns:a16="http://schemas.microsoft.com/office/drawing/2014/main" id="{DDD38822-731A-48DA-A8A0-FBBAF7A6D65D}"/>
              </a:ext>
            </a:extLst>
          </p:cNvPr>
          <p:cNvSpPr/>
          <p:nvPr userDrawn="1"/>
        </p:nvSpPr>
        <p:spPr>
          <a:xfrm>
            <a:off x="1413405" y="3492870"/>
            <a:ext cx="108625" cy="108625"/>
          </a:xfrm>
          <a:custGeom>
            <a:avLst/>
            <a:gdLst>
              <a:gd name="connsiteX0" fmla="*/ 54313 w 108625"/>
              <a:gd name="connsiteY0" fmla="*/ 16053 h 108625"/>
              <a:gd name="connsiteX1" fmla="*/ 92572 w 108625"/>
              <a:gd name="connsiteY1" fmla="*/ 54313 h 108625"/>
              <a:gd name="connsiteX2" fmla="*/ 54313 w 108625"/>
              <a:gd name="connsiteY2" fmla="*/ 92572 h 108625"/>
              <a:gd name="connsiteX3" fmla="*/ 16053 w 108625"/>
              <a:gd name="connsiteY3" fmla="*/ 54313 h 108625"/>
              <a:gd name="connsiteX4" fmla="*/ 54313 w 108625"/>
              <a:gd name="connsiteY4" fmla="*/ 16053 h 108625"/>
              <a:gd name="connsiteX5" fmla="*/ 54313 w 108625"/>
              <a:gd name="connsiteY5" fmla="*/ 0 h 108625"/>
              <a:gd name="connsiteX6" fmla="*/ 0 w 108625"/>
              <a:gd name="connsiteY6" fmla="*/ 54313 h 108625"/>
              <a:gd name="connsiteX7" fmla="*/ 54313 w 108625"/>
              <a:gd name="connsiteY7" fmla="*/ 108625 h 108625"/>
              <a:gd name="connsiteX8" fmla="*/ 108625 w 108625"/>
              <a:gd name="connsiteY8" fmla="*/ 54313 h 108625"/>
              <a:gd name="connsiteX9" fmla="*/ 54313 w 108625"/>
              <a:gd name="connsiteY9" fmla="*/ 0 h 108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8625" h="108625">
                <a:moveTo>
                  <a:pt x="54313" y="16053"/>
                </a:moveTo>
                <a:cubicBezTo>
                  <a:pt x="75442" y="16053"/>
                  <a:pt x="92572" y="33182"/>
                  <a:pt x="92572" y="54313"/>
                </a:cubicBezTo>
                <a:cubicBezTo>
                  <a:pt x="92572" y="75442"/>
                  <a:pt x="75442" y="92572"/>
                  <a:pt x="54313" y="92572"/>
                </a:cubicBezTo>
                <a:cubicBezTo>
                  <a:pt x="33182" y="92572"/>
                  <a:pt x="16053" y="75442"/>
                  <a:pt x="16053" y="54313"/>
                </a:cubicBezTo>
                <a:cubicBezTo>
                  <a:pt x="16074" y="33191"/>
                  <a:pt x="33191" y="16074"/>
                  <a:pt x="54313" y="16053"/>
                </a:cubicBezTo>
                <a:moveTo>
                  <a:pt x="54313" y="0"/>
                </a:moveTo>
                <a:cubicBezTo>
                  <a:pt x="24317" y="0"/>
                  <a:pt x="0" y="24317"/>
                  <a:pt x="0" y="54313"/>
                </a:cubicBezTo>
                <a:cubicBezTo>
                  <a:pt x="0" y="84309"/>
                  <a:pt x="24317" y="108625"/>
                  <a:pt x="54313" y="108625"/>
                </a:cubicBezTo>
                <a:cubicBezTo>
                  <a:pt x="84309" y="108625"/>
                  <a:pt x="108625" y="84309"/>
                  <a:pt x="108625" y="54313"/>
                </a:cubicBezTo>
                <a:cubicBezTo>
                  <a:pt x="108625" y="24317"/>
                  <a:pt x="84309" y="0"/>
                  <a:pt x="54313" y="0"/>
                </a:cubicBezTo>
                <a:close/>
              </a:path>
            </a:pathLst>
          </a:custGeom>
          <a:solidFill>
            <a:schemeClr val="bg1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2482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6CF8C-1EA0-4E47-AC60-CAC3B80A3C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8CABF8-19D8-4F3C-994F-4D35EC7A2C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66FD4D-815A-431C-ADEF-DE6F236F6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C05CAAB-DBA2-4548-AD5F-01BB97FBB207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1745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40AAD-80AF-40E7-BE3F-43D32FC68E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91656" y="841248"/>
            <a:ext cx="4434840" cy="3236976"/>
          </a:xfrm>
        </p:spPr>
        <p:txBody>
          <a:bodyPr anchor="b"/>
          <a:lstStyle>
            <a:lvl1pPr algn="l">
              <a:lnSpc>
                <a:spcPct val="110000"/>
              </a:lnSpc>
              <a:spcBef>
                <a:spcPts val="1000"/>
              </a:spcBef>
              <a:defRPr sz="3600" b="0" i="0" cap="none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80FBD9-0977-4B2B-9318-30774BB094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91655" y="4498848"/>
            <a:ext cx="4434835" cy="510474"/>
          </a:xfrm>
        </p:spPr>
        <p:txBody>
          <a:bodyPr/>
          <a:lstStyle>
            <a:lvl1pPr marL="0" indent="0" algn="l">
              <a:lnSpc>
                <a:spcPct val="110000"/>
              </a:lnSpc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8C2A2A-62DB-40C0-8AE7-CB9B98649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9811512" y="1591056"/>
            <a:ext cx="3547872" cy="365125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01EAA4-F44C-4C1F-B8E3-1A3005300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fld id="{D8DA9DAA-006C-4F4B-980E-E3DF019B24E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939C974-0ED4-4915-BBF7-1FB00C18AD45}"/>
              </a:ext>
            </a:extLst>
          </p:cNvPr>
          <p:cNvCxnSpPr>
            <a:cxnSpLocks/>
          </p:cNvCxnSpPr>
          <p:nvPr userDrawn="1"/>
        </p:nvCxnSpPr>
        <p:spPr>
          <a:xfrm>
            <a:off x="11586162" y="3619272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515930B2-E36D-4D05-A6B3-CA1BF61D50CC}"/>
              </a:ext>
            </a:extLst>
          </p:cNvPr>
          <p:cNvSpPr/>
          <p:nvPr userDrawn="1"/>
        </p:nvSpPr>
        <p:spPr>
          <a:xfrm>
            <a:off x="0" y="0"/>
            <a:ext cx="5779911" cy="6858000"/>
          </a:xfrm>
          <a:prstGeom prst="rect">
            <a:avLst/>
          </a:prstGeom>
          <a:gradFill flip="none" rotWithShape="1">
            <a:gsLst>
              <a:gs pos="100000">
                <a:schemeClr val="accent4"/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9CEC7E0F-60E8-418B-978D-C607C82E97F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3464" y="301752"/>
            <a:ext cx="5221224" cy="6263640"/>
          </a:xfrm>
        </p:spPr>
        <p:txBody>
          <a:bodyPr anchor="ctr"/>
          <a:lstStyle>
            <a:lvl1pPr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9048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bg>
      <p:bgPr>
        <a:gradFill>
          <a:gsLst>
            <a:gs pos="100000">
              <a:schemeClr val="accent4"/>
            </a:gs>
            <a:gs pos="0">
              <a:schemeClr val="accent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6CF8C-1EA0-4E47-AC60-CAC3B80A3C5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6072" y="365125"/>
            <a:ext cx="10771632" cy="1325563"/>
          </a:xfrm>
        </p:spPr>
        <p:txBody>
          <a:bodyPr/>
          <a:lstStyle>
            <a:lvl1pPr>
              <a:defRPr sz="540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8CABF8-19D8-4F3C-994F-4D35EC7A2C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072" y="1825625"/>
            <a:ext cx="10771632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97BB2D-4E2C-4490-A2A3-4B68BCC5D2F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8368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9/3/20XX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40F15D-DD72-46D5-BF0F-F506471070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503920" y="841248"/>
            <a:ext cx="363016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66FD4D-815A-431C-ADEF-DE6F236F6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8DA9DAA-006C-4F4B-980E-E3DF019B24E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Graphic 22">
            <a:extLst>
              <a:ext uri="{FF2B5EF4-FFF2-40B4-BE49-F238E27FC236}">
                <a16:creationId xmlns:a16="http://schemas.microsoft.com/office/drawing/2014/main" id="{4EADA2ED-8A8C-4D17-8798-F26BF3B4CE25}"/>
              </a:ext>
            </a:extLst>
          </p:cNvPr>
          <p:cNvSpPr/>
          <p:nvPr userDrawn="1"/>
        </p:nvSpPr>
        <p:spPr>
          <a:xfrm>
            <a:off x="11202264" y="344083"/>
            <a:ext cx="151536" cy="151536"/>
          </a:xfrm>
          <a:custGeom>
            <a:avLst/>
            <a:gdLst>
              <a:gd name="connsiteX0" fmla="*/ 141251 w 151536"/>
              <a:gd name="connsiteY0" fmla="*/ 65483 h 151536"/>
              <a:gd name="connsiteX1" fmla="*/ 86053 w 151536"/>
              <a:gd name="connsiteY1" fmla="*/ 65483 h 151536"/>
              <a:gd name="connsiteX2" fmla="*/ 86053 w 151536"/>
              <a:gd name="connsiteY2" fmla="*/ 10285 h 151536"/>
              <a:gd name="connsiteX3" fmla="*/ 75768 w 151536"/>
              <a:gd name="connsiteY3" fmla="*/ 0 h 151536"/>
              <a:gd name="connsiteX4" fmla="*/ 65483 w 151536"/>
              <a:gd name="connsiteY4" fmla="*/ 10285 h 151536"/>
              <a:gd name="connsiteX5" fmla="*/ 65483 w 151536"/>
              <a:gd name="connsiteY5" fmla="*/ 65483 h 151536"/>
              <a:gd name="connsiteX6" fmla="*/ 10285 w 151536"/>
              <a:gd name="connsiteY6" fmla="*/ 65483 h 151536"/>
              <a:gd name="connsiteX7" fmla="*/ 0 w 151536"/>
              <a:gd name="connsiteY7" fmla="*/ 75768 h 151536"/>
              <a:gd name="connsiteX8" fmla="*/ 10285 w 151536"/>
              <a:gd name="connsiteY8" fmla="*/ 86053 h 151536"/>
              <a:gd name="connsiteX9" fmla="*/ 65483 w 151536"/>
              <a:gd name="connsiteY9" fmla="*/ 86053 h 151536"/>
              <a:gd name="connsiteX10" fmla="*/ 65483 w 151536"/>
              <a:gd name="connsiteY10" fmla="*/ 141251 h 151536"/>
              <a:gd name="connsiteX11" fmla="*/ 75768 w 151536"/>
              <a:gd name="connsiteY11" fmla="*/ 151536 h 151536"/>
              <a:gd name="connsiteX12" fmla="*/ 86053 w 151536"/>
              <a:gd name="connsiteY12" fmla="*/ 141251 h 151536"/>
              <a:gd name="connsiteX13" fmla="*/ 86053 w 151536"/>
              <a:gd name="connsiteY13" fmla="*/ 86053 h 151536"/>
              <a:gd name="connsiteX14" fmla="*/ 141251 w 151536"/>
              <a:gd name="connsiteY14" fmla="*/ 86053 h 151536"/>
              <a:gd name="connsiteX15" fmla="*/ 151536 w 151536"/>
              <a:gd name="connsiteY15" fmla="*/ 75768 h 151536"/>
              <a:gd name="connsiteX16" fmla="*/ 141251 w 151536"/>
              <a:gd name="connsiteY16" fmla="*/ 65483 h 151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1536" h="151536">
                <a:moveTo>
                  <a:pt x="141251" y="65483"/>
                </a:moveTo>
                <a:lnTo>
                  <a:pt x="86053" y="65483"/>
                </a:lnTo>
                <a:lnTo>
                  <a:pt x="86053" y="10285"/>
                </a:lnTo>
                <a:cubicBezTo>
                  <a:pt x="86053" y="4605"/>
                  <a:pt x="81448" y="0"/>
                  <a:pt x="75768" y="0"/>
                </a:cubicBezTo>
                <a:cubicBezTo>
                  <a:pt x="70088" y="0"/>
                  <a:pt x="65483" y="4605"/>
                  <a:pt x="65483" y="10285"/>
                </a:cubicBezTo>
                <a:lnTo>
                  <a:pt x="65483" y="65483"/>
                </a:lnTo>
                <a:lnTo>
                  <a:pt x="10285" y="65483"/>
                </a:lnTo>
                <a:cubicBezTo>
                  <a:pt x="4605" y="65483"/>
                  <a:pt x="0" y="70088"/>
                  <a:pt x="0" y="75768"/>
                </a:cubicBezTo>
                <a:cubicBezTo>
                  <a:pt x="0" y="81448"/>
                  <a:pt x="4605" y="86053"/>
                  <a:pt x="10285" y="86053"/>
                </a:cubicBezTo>
                <a:lnTo>
                  <a:pt x="65483" y="86053"/>
                </a:lnTo>
                <a:lnTo>
                  <a:pt x="65483" y="141251"/>
                </a:lnTo>
                <a:cubicBezTo>
                  <a:pt x="65483" y="146931"/>
                  <a:pt x="70088" y="151536"/>
                  <a:pt x="75768" y="151536"/>
                </a:cubicBezTo>
                <a:cubicBezTo>
                  <a:pt x="81448" y="151536"/>
                  <a:pt x="86053" y="146931"/>
                  <a:pt x="86053" y="141251"/>
                </a:cubicBezTo>
                <a:lnTo>
                  <a:pt x="86053" y="86053"/>
                </a:lnTo>
                <a:lnTo>
                  <a:pt x="141251" y="86053"/>
                </a:lnTo>
                <a:cubicBezTo>
                  <a:pt x="146931" y="86053"/>
                  <a:pt x="151536" y="81448"/>
                  <a:pt x="151536" y="75768"/>
                </a:cubicBezTo>
                <a:cubicBezTo>
                  <a:pt x="151536" y="70088"/>
                  <a:pt x="146931" y="65483"/>
                  <a:pt x="141251" y="65483"/>
                </a:cubicBezTo>
                <a:close/>
              </a:path>
            </a:pathLst>
          </a:custGeom>
          <a:solidFill>
            <a:schemeClr val="bg1"/>
          </a:solidFill>
          <a:ln w="64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1" name="Graphic 23">
            <a:extLst>
              <a:ext uri="{FF2B5EF4-FFF2-40B4-BE49-F238E27FC236}">
                <a16:creationId xmlns:a16="http://schemas.microsoft.com/office/drawing/2014/main" id="{54AB3A25-6605-4446-9E53-ACEECD25E27B}"/>
              </a:ext>
            </a:extLst>
          </p:cNvPr>
          <p:cNvSpPr/>
          <p:nvPr userDrawn="1"/>
        </p:nvSpPr>
        <p:spPr>
          <a:xfrm>
            <a:off x="11563141" y="590910"/>
            <a:ext cx="108625" cy="108625"/>
          </a:xfrm>
          <a:custGeom>
            <a:avLst/>
            <a:gdLst>
              <a:gd name="connsiteX0" fmla="*/ 54313 w 108625"/>
              <a:gd name="connsiteY0" fmla="*/ 16053 h 108625"/>
              <a:gd name="connsiteX1" fmla="*/ 92572 w 108625"/>
              <a:gd name="connsiteY1" fmla="*/ 54313 h 108625"/>
              <a:gd name="connsiteX2" fmla="*/ 54313 w 108625"/>
              <a:gd name="connsiteY2" fmla="*/ 92572 h 108625"/>
              <a:gd name="connsiteX3" fmla="*/ 16053 w 108625"/>
              <a:gd name="connsiteY3" fmla="*/ 54313 h 108625"/>
              <a:gd name="connsiteX4" fmla="*/ 54313 w 108625"/>
              <a:gd name="connsiteY4" fmla="*/ 16053 h 108625"/>
              <a:gd name="connsiteX5" fmla="*/ 54313 w 108625"/>
              <a:gd name="connsiteY5" fmla="*/ 0 h 108625"/>
              <a:gd name="connsiteX6" fmla="*/ 0 w 108625"/>
              <a:gd name="connsiteY6" fmla="*/ 54313 h 108625"/>
              <a:gd name="connsiteX7" fmla="*/ 54313 w 108625"/>
              <a:gd name="connsiteY7" fmla="*/ 108625 h 108625"/>
              <a:gd name="connsiteX8" fmla="*/ 108625 w 108625"/>
              <a:gd name="connsiteY8" fmla="*/ 54313 h 108625"/>
              <a:gd name="connsiteX9" fmla="*/ 54313 w 108625"/>
              <a:gd name="connsiteY9" fmla="*/ 0 h 108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8625" h="108625">
                <a:moveTo>
                  <a:pt x="54313" y="16053"/>
                </a:moveTo>
                <a:cubicBezTo>
                  <a:pt x="75442" y="16053"/>
                  <a:pt x="92572" y="33182"/>
                  <a:pt x="92572" y="54313"/>
                </a:cubicBezTo>
                <a:cubicBezTo>
                  <a:pt x="92572" y="75442"/>
                  <a:pt x="75442" y="92572"/>
                  <a:pt x="54313" y="92572"/>
                </a:cubicBezTo>
                <a:cubicBezTo>
                  <a:pt x="33182" y="92572"/>
                  <a:pt x="16053" y="75442"/>
                  <a:pt x="16053" y="54313"/>
                </a:cubicBezTo>
                <a:cubicBezTo>
                  <a:pt x="16074" y="33191"/>
                  <a:pt x="33191" y="16074"/>
                  <a:pt x="54313" y="16053"/>
                </a:cubicBezTo>
                <a:moveTo>
                  <a:pt x="54313" y="0"/>
                </a:moveTo>
                <a:cubicBezTo>
                  <a:pt x="24317" y="0"/>
                  <a:pt x="0" y="24317"/>
                  <a:pt x="0" y="54313"/>
                </a:cubicBezTo>
                <a:cubicBezTo>
                  <a:pt x="0" y="84309"/>
                  <a:pt x="24317" y="108625"/>
                  <a:pt x="54313" y="108625"/>
                </a:cubicBezTo>
                <a:cubicBezTo>
                  <a:pt x="84309" y="108625"/>
                  <a:pt x="108625" y="84309"/>
                  <a:pt x="108625" y="54313"/>
                </a:cubicBezTo>
                <a:cubicBezTo>
                  <a:pt x="108625" y="24317"/>
                  <a:pt x="84309" y="0"/>
                  <a:pt x="54313" y="0"/>
                </a:cubicBezTo>
                <a:close/>
              </a:path>
            </a:pathLst>
          </a:custGeom>
          <a:solidFill>
            <a:schemeClr val="bg1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263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257166-6921-4546-BA2C-99E464681F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5B9122-6371-4049-B57A-33DED7DA2F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444752" y="1825625"/>
            <a:ext cx="4553712" cy="435133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14555D-0753-4312-A26B-2338813F9B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784848" y="1825625"/>
            <a:ext cx="4553712" cy="435133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FB7E8F4-3FB3-45AB-A381-9093CA95AAEE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Graphic 15">
            <a:extLst>
              <a:ext uri="{FF2B5EF4-FFF2-40B4-BE49-F238E27FC236}">
                <a16:creationId xmlns:a16="http://schemas.microsoft.com/office/drawing/2014/main" id="{D8685329-C6A1-4CB4-8AAE-150D0341F6A2}"/>
              </a:ext>
            </a:extLst>
          </p:cNvPr>
          <p:cNvSpPr/>
          <p:nvPr userDrawn="1"/>
        </p:nvSpPr>
        <p:spPr>
          <a:xfrm>
            <a:off x="10508317" y="492206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accent2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2" name="Graphic 16">
            <a:extLst>
              <a:ext uri="{FF2B5EF4-FFF2-40B4-BE49-F238E27FC236}">
                <a16:creationId xmlns:a16="http://schemas.microsoft.com/office/drawing/2014/main" id="{83CE1DAA-30A3-41AE-8AE1-A7EE5C48A6F3}"/>
              </a:ext>
            </a:extLst>
          </p:cNvPr>
          <p:cNvSpPr/>
          <p:nvPr userDrawn="1"/>
        </p:nvSpPr>
        <p:spPr>
          <a:xfrm>
            <a:off x="11477944" y="1055581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accent2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4" name="Graphic 14">
            <a:extLst>
              <a:ext uri="{FF2B5EF4-FFF2-40B4-BE49-F238E27FC236}">
                <a16:creationId xmlns:a16="http://schemas.microsoft.com/office/drawing/2014/main" id="{065162DD-7ACB-4F9C-90DD-24C743035892}"/>
              </a:ext>
            </a:extLst>
          </p:cNvPr>
          <p:cNvSpPr/>
          <p:nvPr userDrawn="1"/>
        </p:nvSpPr>
        <p:spPr>
          <a:xfrm>
            <a:off x="11241555" y="446637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2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52880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DA4224-F4E4-47A4-ACF7-231749390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679907-DC49-4B86-A34C-C97DBC26A9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DBC8A0-34FC-4B6E-B42B-A721267D89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 i="0" cap="all" spc="1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9/3/20XX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9AC0B6-4CC4-4E41-8A4D-F62E17F285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C0E9BD-90BD-46AE-8A0D-06796ADB76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i="0" cap="all" spc="1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DA9DAA-006C-4F4B-980E-E3DF019B24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9713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08" r:id="rId2"/>
    <p:sldLayoutId id="2147483717" r:id="rId3"/>
    <p:sldLayoutId id="2147483710" r:id="rId4"/>
    <p:sldLayoutId id="2147483709" r:id="rId5"/>
    <p:sldLayoutId id="2147483698" r:id="rId6"/>
    <p:sldLayoutId id="2147483713" r:id="rId7"/>
    <p:sldLayoutId id="2147483712" r:id="rId8"/>
    <p:sldLayoutId id="2147483700" r:id="rId9"/>
    <p:sldLayoutId id="2147483701" r:id="rId10"/>
    <p:sldLayoutId id="2147483716" r:id="rId11"/>
    <p:sldLayoutId id="2147483714" r:id="rId12"/>
    <p:sldLayoutId id="2147483715" r:id="rId13"/>
    <p:sldLayoutId id="2147483702" r:id="rId14"/>
    <p:sldLayoutId id="2147483703" r:id="rId15"/>
    <p:sldLayoutId id="2147483704" r:id="rId16"/>
    <p:sldLayoutId id="2147483705" r:id="rId17"/>
    <p:sldLayoutId id="2147483718" r:id="rId18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34"/>
          <p:cNvSpPr txBox="1">
            <a:spLocks noGrp="1"/>
          </p:cNvSpPr>
          <p:nvPr>
            <p:ph type="title"/>
          </p:nvPr>
        </p:nvSpPr>
        <p:spPr>
          <a:xfrm>
            <a:off x="1835700" y="136167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r>
              <a:rPr lang="en"/>
              <a:t>Pre-mRNA modifications</a:t>
            </a:r>
            <a:endParaRPr/>
          </a:p>
        </p:txBody>
      </p:sp>
      <p:sp>
        <p:nvSpPr>
          <p:cNvPr id="221" name="Google Shape;221;p34"/>
          <p:cNvSpPr txBox="1">
            <a:spLocks noGrp="1"/>
          </p:cNvSpPr>
          <p:nvPr>
            <p:ph type="body" idx="1"/>
          </p:nvPr>
        </p:nvSpPr>
        <p:spPr>
          <a:xfrm>
            <a:off x="1666500" y="1065950"/>
            <a:ext cx="8901600" cy="21345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indent="-393700">
              <a:buSzPts val="2600"/>
              <a:buAutoNum type="arabicPeriod"/>
            </a:pPr>
            <a:r>
              <a:rPr lang="en" sz="2600" b="1" u="sng" dirty="0">
                <a:solidFill>
                  <a:srgbClr val="1155CC"/>
                </a:solidFill>
              </a:rPr>
              <a:t>5’ cap (GTP)</a:t>
            </a:r>
            <a:r>
              <a:rPr lang="en" sz="2600" dirty="0"/>
              <a:t>: the 5’ end of the pre-mRNA receives a modified guanine nucleotide “cap”</a:t>
            </a:r>
            <a:endParaRPr sz="2600" dirty="0"/>
          </a:p>
          <a:p>
            <a:pPr indent="-393700">
              <a:buSzPts val="2600"/>
              <a:buAutoNum type="arabicPeriod"/>
            </a:pPr>
            <a:r>
              <a:rPr lang="en" sz="2600" b="1" u="sng" dirty="0">
                <a:solidFill>
                  <a:srgbClr val="990000"/>
                </a:solidFill>
              </a:rPr>
              <a:t>Poly-A tail</a:t>
            </a:r>
            <a:r>
              <a:rPr lang="en" sz="2600" dirty="0"/>
              <a:t>: the 3’ end of the pre-mRNA receives 50-250 adenine nucleotides</a:t>
            </a:r>
            <a:endParaRPr sz="2600" dirty="0"/>
          </a:p>
        </p:txBody>
      </p:sp>
      <p:sp>
        <p:nvSpPr>
          <p:cNvPr id="222" name="Google Shape;222;p34"/>
          <p:cNvSpPr txBox="1"/>
          <p:nvPr/>
        </p:nvSpPr>
        <p:spPr>
          <a:xfrm>
            <a:off x="1673849" y="3037500"/>
            <a:ext cx="10372599" cy="213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indent="-393700">
              <a:buClr>
                <a:srgbClr val="000000"/>
              </a:buClr>
              <a:buSzPts val="2600"/>
              <a:buFont typeface="Arial"/>
              <a:buChar char="●"/>
            </a:pPr>
            <a:r>
              <a:rPr lang="en" sz="26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Both the 5’ cap and the poly-A tail function to:</a:t>
            </a:r>
            <a:endParaRPr sz="26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14400" lvl="1" indent="-393700">
              <a:buClr>
                <a:srgbClr val="000000"/>
              </a:buClr>
              <a:buSzPts val="2600"/>
              <a:buFont typeface="Arial"/>
              <a:buChar char="○"/>
            </a:pPr>
            <a:r>
              <a:rPr lang="en" sz="26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Help the mature mRNA leave the nucleus</a:t>
            </a:r>
            <a:endParaRPr sz="26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14400" lvl="1" indent="-393700">
              <a:buClr>
                <a:srgbClr val="000000"/>
              </a:buClr>
              <a:buSzPts val="2600"/>
              <a:buFont typeface="Arial"/>
              <a:buChar char="○"/>
            </a:pPr>
            <a:r>
              <a:rPr lang="en" sz="26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Help protect the mRNA from degradation</a:t>
            </a:r>
            <a:endParaRPr sz="26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14400" lvl="1" indent="-393700">
              <a:buClr>
                <a:srgbClr val="000000"/>
              </a:buClr>
              <a:buSzPts val="2600"/>
              <a:buFont typeface="Arial"/>
              <a:buChar char="○"/>
            </a:pPr>
            <a:r>
              <a:rPr lang="en" sz="26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Help ribosomes attach to the 5’ end of the mRNA when it reaches the cytoplasm</a:t>
            </a:r>
          </a:p>
          <a:p>
            <a:pPr indent="-393700">
              <a:buSzPts val="2600"/>
              <a:buAutoNum type="arabicPeriod" startAt="3"/>
            </a:pPr>
            <a:r>
              <a:rPr lang="en-US" sz="2600" b="1" u="sng" dirty="0">
                <a:solidFill>
                  <a:srgbClr val="B45F06"/>
                </a:solidFill>
              </a:rPr>
              <a:t>RNA Splicing</a:t>
            </a:r>
            <a:r>
              <a:rPr lang="en-US" sz="2600" dirty="0"/>
              <a:t>: sections of the pre-mRNA, called introns, are removed and then exons are joined together</a:t>
            </a:r>
          </a:p>
          <a:p>
            <a:pPr lvl="1" indent="-393700">
              <a:spcBef>
                <a:spcPts val="0"/>
              </a:spcBef>
              <a:buSzPts val="2600"/>
              <a:buAutoNum type="alphaLcPeriod"/>
            </a:pPr>
            <a:r>
              <a:rPr lang="en-US" sz="2600" dirty="0">
                <a:solidFill>
                  <a:srgbClr val="38761D"/>
                </a:solidFill>
              </a:rPr>
              <a:t>Introns</a:t>
            </a:r>
            <a:r>
              <a:rPr lang="en-US" sz="2600" dirty="0"/>
              <a:t>: intervening sequence, do not code for amino acids</a:t>
            </a:r>
          </a:p>
          <a:p>
            <a:pPr lvl="1" indent="-393700">
              <a:spcBef>
                <a:spcPts val="0"/>
              </a:spcBef>
              <a:buSzPts val="2600"/>
              <a:buAutoNum type="alphaLcPeriod"/>
            </a:pPr>
            <a:r>
              <a:rPr lang="en-US" sz="2600" dirty="0">
                <a:solidFill>
                  <a:srgbClr val="0000FF"/>
                </a:solidFill>
              </a:rPr>
              <a:t>Exons</a:t>
            </a:r>
            <a:r>
              <a:rPr lang="en-US" sz="2600" dirty="0"/>
              <a:t>: expressed sections, code for amino acids</a:t>
            </a:r>
          </a:p>
          <a:p>
            <a:pPr marL="914400" lvl="1" indent="-393700">
              <a:buClr>
                <a:srgbClr val="000000"/>
              </a:buClr>
              <a:buSzPts val="2600"/>
              <a:buFont typeface="Arial"/>
              <a:buChar char="○"/>
            </a:pPr>
            <a:endParaRPr sz="26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C05CAAB-DBA2-4548-AD5F-01BB97FBB2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8" name="Rectangle 27">
            <a:extLst>
              <a:ext uri="{FF2B5EF4-FFF2-40B4-BE49-F238E27FC236}">
                <a16:creationId xmlns:a16="http://schemas.microsoft.com/office/drawing/2014/main" id="{8D1AA55E-40D5-461B-A5A8-4AE8AAB71B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A33AF1-9A51-4C90-6699-0B42CC496C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3776" y="1336390"/>
            <a:ext cx="6190412" cy="118292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Ribosome</a:t>
            </a:r>
          </a:p>
        </p:txBody>
      </p:sp>
      <p:cxnSp>
        <p:nvCxnSpPr>
          <p:cNvPr id="30" name="!!Straight Connector">
            <a:extLst>
              <a:ext uri="{FF2B5EF4-FFF2-40B4-BE49-F238E27FC236}">
                <a16:creationId xmlns:a16="http://schemas.microsoft.com/office/drawing/2014/main" id="{7EB498BD-8089-4626-91EA-4978EBEF53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806470"/>
            <a:ext cx="7903723" cy="0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08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id="{8BF0CAA0-4657-DFAF-493E-E6D5E094F5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3776" y="2829330"/>
            <a:ext cx="6190412" cy="3344459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457200" lvl="0" indent="-228600">
              <a:spcBef>
                <a:spcPts val="0"/>
              </a:spcBef>
              <a:spcAft>
                <a:spcPts val="0"/>
              </a:spcAft>
              <a:buSzPts val="2800"/>
              <a:buFont typeface="Arial" panose="020B0604020202020204" pitchFamily="34" charset="0"/>
              <a:buChar char="•"/>
            </a:pPr>
            <a:r>
              <a:rPr lang="en-US" dirty="0"/>
              <a:t>The large subunit has three sites: A, P, and E</a:t>
            </a:r>
          </a:p>
          <a:p>
            <a:pPr marL="914400" lvl="1" indent="-228600" algn="l">
              <a:spcBef>
                <a:spcPts val="0"/>
              </a:spcBef>
              <a:spcAft>
                <a:spcPts val="0"/>
              </a:spcAft>
              <a:buSzPts val="2800"/>
              <a:buFont typeface="Arial" panose="020B0604020202020204" pitchFamily="34" charset="0"/>
              <a:buChar char="•"/>
            </a:pPr>
            <a:r>
              <a:rPr lang="en-US" sz="2400" dirty="0"/>
              <a:t>A site: amino acid site</a:t>
            </a:r>
          </a:p>
          <a:p>
            <a:pPr marL="1371600" lvl="2" indent="-228600" algn="l">
              <a:spcBef>
                <a:spcPts val="0"/>
              </a:spcBef>
              <a:spcAft>
                <a:spcPts val="0"/>
              </a:spcAft>
              <a:buSzPts val="2600"/>
              <a:buFont typeface="Arial" panose="020B0604020202020204" pitchFamily="34" charset="0"/>
              <a:buChar char="•"/>
            </a:pPr>
            <a:r>
              <a:rPr lang="en-US" sz="2400" dirty="0"/>
              <a:t>Holds the next tRNA carrying an amino acid</a:t>
            </a:r>
          </a:p>
          <a:p>
            <a:pPr marL="914400" lvl="1" indent="-228600" algn="l">
              <a:spcBef>
                <a:spcPts val="0"/>
              </a:spcBef>
              <a:spcAft>
                <a:spcPts val="0"/>
              </a:spcAft>
              <a:buSzPts val="2800"/>
              <a:buFont typeface="Arial" panose="020B0604020202020204" pitchFamily="34" charset="0"/>
              <a:buChar char="•"/>
            </a:pPr>
            <a:r>
              <a:rPr lang="en-US" sz="2400" dirty="0"/>
              <a:t>P site: polypeptide site</a:t>
            </a:r>
          </a:p>
          <a:p>
            <a:pPr marL="1371600" lvl="2" indent="-228600" algn="l">
              <a:spcBef>
                <a:spcPts val="0"/>
              </a:spcBef>
              <a:spcAft>
                <a:spcPts val="0"/>
              </a:spcAft>
              <a:buSzPts val="2600"/>
              <a:buFont typeface="Arial" panose="020B0604020202020204" pitchFamily="34" charset="0"/>
              <a:buChar char="•"/>
            </a:pPr>
            <a:r>
              <a:rPr lang="en-US" sz="2400" dirty="0"/>
              <a:t>Holds the tRNA carrying the growing polypeptide chain</a:t>
            </a:r>
          </a:p>
          <a:p>
            <a:pPr marL="914400" lvl="1" indent="-228600" algn="l">
              <a:spcBef>
                <a:spcPts val="0"/>
              </a:spcBef>
              <a:spcAft>
                <a:spcPts val="0"/>
              </a:spcAft>
              <a:buSzPts val="2800"/>
              <a:buFont typeface="Arial" panose="020B0604020202020204" pitchFamily="34" charset="0"/>
              <a:buChar char="•"/>
            </a:pPr>
            <a:r>
              <a:rPr lang="en-US" sz="2400" dirty="0"/>
              <a:t>E site: exit site</a:t>
            </a:r>
          </a:p>
          <a:p>
            <a:pPr indent="-228600">
              <a:buFont typeface="Arial" panose="020B0604020202020204" pitchFamily="34" charset="0"/>
              <a:buChar char="•"/>
            </a:pPr>
            <a:endParaRPr lang="en-US" sz="1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C3A2665-8D4A-A586-EAC2-A59820B6A2E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510" r="1490" b="-1"/>
          <a:stretch/>
        </p:blipFill>
        <p:spPr>
          <a:xfrm>
            <a:off x="7451965" y="1665519"/>
            <a:ext cx="4267645" cy="4267645"/>
          </a:xfrm>
          <a:custGeom>
            <a:avLst/>
            <a:gdLst/>
            <a:ahLst/>
            <a:cxnLst/>
            <a:rect l="l" t="t" r="r" b="b"/>
            <a:pathLst>
              <a:path w="2457864" h="2457864">
                <a:moveTo>
                  <a:pt x="1228932" y="0"/>
                </a:moveTo>
                <a:cubicBezTo>
                  <a:pt x="1907652" y="0"/>
                  <a:pt x="2457864" y="550212"/>
                  <a:pt x="2457864" y="1228932"/>
                </a:cubicBezTo>
                <a:cubicBezTo>
                  <a:pt x="2457864" y="1907652"/>
                  <a:pt x="1907652" y="2457864"/>
                  <a:pt x="1228932" y="2457864"/>
                </a:cubicBezTo>
                <a:cubicBezTo>
                  <a:pt x="550212" y="2457864"/>
                  <a:pt x="0" y="1907652"/>
                  <a:pt x="0" y="1228932"/>
                </a:cubicBezTo>
                <a:cubicBezTo>
                  <a:pt x="0" y="550212"/>
                  <a:pt x="550212" y="0"/>
                  <a:pt x="1228932" y="0"/>
                </a:cubicBezTo>
                <a:close/>
              </a:path>
            </a:pathLst>
          </a:custGeom>
        </p:spPr>
      </p:pic>
      <p:sp>
        <p:nvSpPr>
          <p:cNvPr id="32" name="!!plus graphic">
            <a:extLst>
              <a:ext uri="{FF2B5EF4-FFF2-40B4-BE49-F238E27FC236}">
                <a16:creationId xmlns:a16="http://schemas.microsoft.com/office/drawing/2014/main" id="{6CB927A4-E432-4310-9CD5-E89FF50631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969280" y="1780012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accent2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4" name="!!dot graphic">
            <a:extLst>
              <a:ext uri="{FF2B5EF4-FFF2-40B4-BE49-F238E27FC236}">
                <a16:creationId xmlns:a16="http://schemas.microsoft.com/office/drawing/2014/main" id="{E3020543-B24B-4EC4-8FFC-8DD88EEA91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281590" y="2070656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2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26017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005EB4-2D61-963E-C536-1E0501EC3F1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Quick Check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081379E-F817-4255-53B8-5AF768EBFB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63834" y="3507091"/>
            <a:ext cx="7228069" cy="2704523"/>
          </a:xfrm>
        </p:spPr>
        <p:txBody>
          <a:bodyPr>
            <a:normAutofit/>
          </a:bodyPr>
          <a:lstStyle/>
          <a:p>
            <a:pPr marL="457200" lvl="0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AutoNum type="arabicPeriod"/>
            </a:pPr>
            <a:r>
              <a:rPr lang="en-US" dirty="0"/>
              <a:t>How does the tRNA interact with the mRNA?</a:t>
            </a:r>
          </a:p>
          <a:p>
            <a:pPr marL="914400" lvl="1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800"/>
              <a:buAutoNum type="alphaLcPeriod"/>
            </a:pPr>
            <a:r>
              <a:rPr lang="en-US" dirty="0">
                <a:solidFill>
                  <a:srgbClr val="FF0000"/>
                </a:solidFill>
              </a:rPr>
              <a:t>Answer: through its anticodon</a:t>
            </a:r>
          </a:p>
          <a:p>
            <a:pPr marL="457200" lvl="0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AutoNum type="arabicPeriod"/>
            </a:pPr>
            <a:r>
              <a:rPr lang="en-US" dirty="0"/>
              <a:t>What codes for the amino acid?</a:t>
            </a:r>
          </a:p>
          <a:p>
            <a:pPr marL="914400" lvl="1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800"/>
              <a:buAutoNum type="alphaLcPeriod"/>
            </a:pPr>
            <a:r>
              <a:rPr lang="en-US" dirty="0">
                <a:solidFill>
                  <a:srgbClr val="FF0000"/>
                </a:solidFill>
              </a:rPr>
              <a:t>Answer: the mRNA codon</a:t>
            </a:r>
          </a:p>
          <a:p>
            <a:pPr marL="457200" lvl="0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AutoNum type="arabicPeriod"/>
            </a:pPr>
            <a:r>
              <a:rPr lang="en-US" dirty="0"/>
              <a:t> What are the three sites on the large ribosomal subunit?</a:t>
            </a:r>
          </a:p>
          <a:p>
            <a:pPr marL="50800" lvl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67970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9C03F4-EAC3-DE17-766B-C00A4AD4DD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Inititation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56A66C-3859-FF56-F596-20FFD485093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pPr marL="457200" lvl="0" indent="-393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-US" sz="2600" dirty="0"/>
              <a:t>Translation begins when the small ribosomal subunit binds to the mRNA and a charged tRNA binds to the start codon, AUG, on the mRNA</a:t>
            </a:r>
          </a:p>
          <a:p>
            <a:pPr marL="914400" lvl="1" indent="-393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-US" sz="2600" dirty="0"/>
              <a:t>The tRNA carries methionine</a:t>
            </a:r>
          </a:p>
          <a:p>
            <a:pPr marL="914400" lvl="1" indent="-393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-US" sz="2600" dirty="0"/>
              <a:t>Next, the large subunit binds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03523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1335FF-69EE-9798-5D4F-2C8EABB9C44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Elongation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7AFBA9A-9FE4-A163-E73C-7814C425781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pPr marL="457200" marR="0" lvl="0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Char char="●"/>
            </a:pPr>
            <a:r>
              <a:rPr lang="en-US" sz="26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Each mRNA codon codes for a specific amino acid</a:t>
            </a:r>
          </a:p>
          <a:p>
            <a:pPr marL="914400" marR="0" lvl="1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Char char="○"/>
            </a:pPr>
            <a:r>
              <a:rPr lang="en-US" sz="26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Codon charts are used to determine the amino acid</a:t>
            </a:r>
          </a:p>
          <a:p>
            <a:pPr marL="457200" marR="0" lvl="0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Char char="●"/>
            </a:pPr>
            <a:r>
              <a:rPr lang="en-US" sz="26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Since all organisms use the same genetic code, it supports the idea of </a:t>
            </a:r>
            <a:r>
              <a:rPr lang="en-US" sz="2600" b="1" i="0" u="none" strike="noStrike" cap="none" dirty="0">
                <a:solidFill>
                  <a:srgbClr val="0B5394"/>
                </a:solidFill>
                <a:latin typeface="Arial"/>
                <a:ea typeface="Arial"/>
                <a:cs typeface="Arial"/>
                <a:sym typeface="Arial"/>
              </a:rPr>
              <a:t>common ancestry</a:t>
            </a:r>
          </a:p>
          <a:p>
            <a:pPr marL="457200" lvl="0" indent="-3873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500"/>
              <a:buChar char="●"/>
            </a:pPr>
            <a:r>
              <a:rPr lang="en-US" sz="2800" dirty="0"/>
              <a:t>Elongation starts when the next tRNA comes into the A site </a:t>
            </a:r>
          </a:p>
          <a:p>
            <a:pPr marL="457200" lvl="0" indent="-3873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500"/>
              <a:buChar char="●"/>
            </a:pPr>
            <a:r>
              <a:rPr lang="en-US" sz="2800" dirty="0"/>
              <a:t>mRNA is moved through the ribosome and its codons are read</a:t>
            </a:r>
          </a:p>
          <a:p>
            <a:pPr marL="457200" marR="0" lvl="0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Char char="●"/>
            </a:pPr>
            <a:endParaRPr lang="en-US" sz="2600" b="1" i="0" u="none" strike="noStrike" cap="none" dirty="0">
              <a:solidFill>
                <a:srgbClr val="0B5394"/>
              </a:solidFill>
              <a:latin typeface="Arial"/>
              <a:ea typeface="Arial"/>
              <a:cs typeface="Arial"/>
              <a:sym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892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72706F-782F-33FB-D5DF-518511E3B1D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Elongation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818B62-98C4-4F44-B024-D079E089DD9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Elongation occurs in steps:</a:t>
            </a:r>
          </a:p>
          <a:p>
            <a:pPr marL="457200" marR="0" lvl="0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AutoNum type="arabicPeriod"/>
            </a:pPr>
            <a:r>
              <a:rPr lang="en-US" sz="2400" b="0" i="0" u="sng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Codon recognition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 the appropriate anticodon of the next tRNA goes to the A-site</a:t>
            </a:r>
          </a:p>
          <a:p>
            <a:pPr marL="457200" marR="0" lvl="0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AutoNum type="arabicPeriod"/>
            </a:pPr>
            <a:r>
              <a:rPr lang="en-US" sz="2400" b="0" i="0" u="sng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Peptide bond formation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 peptide bonds are formed that transfer the polypeptide to the A site tRNA</a:t>
            </a:r>
          </a:p>
          <a:p>
            <a:pPr marL="457200" marR="0" lvl="0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AutoNum type="arabicPeriod"/>
            </a:pPr>
            <a:r>
              <a:rPr lang="en-US" sz="2400" b="0" i="0" u="sng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Translocation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 The tRNA in the A site moves to the P site, the tRNA in the P site goes to the E site. The A site is open for the next tRNA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12701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0E6436-2784-4CAE-ADA6-595AB9B22ED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termination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775559B-216A-07F3-7324-962E25B425A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US" dirty="0"/>
              <a:t>Termination occurs when a </a:t>
            </a:r>
            <a:r>
              <a:rPr lang="en-US" b="1" dirty="0">
                <a:solidFill>
                  <a:srgbClr val="990000"/>
                </a:solidFill>
              </a:rPr>
              <a:t>stop codon</a:t>
            </a:r>
            <a:r>
              <a:rPr lang="en-US" dirty="0"/>
              <a:t> in the mRNA reaches the A site of the ribosome</a:t>
            </a:r>
          </a:p>
          <a:p>
            <a:pPr marL="457200" lvl="0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 dirty="0"/>
              <a:t>Stop codons do not code for amino acids</a:t>
            </a:r>
          </a:p>
          <a:p>
            <a:pPr marL="457200" lvl="0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 dirty="0"/>
              <a:t>The stop codon signals for a release factor</a:t>
            </a:r>
          </a:p>
          <a:p>
            <a:pPr marL="914400" lvl="1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dirty="0"/>
              <a:t>Hydrolyzes the bond that holds the polypeptide to the P site</a:t>
            </a:r>
          </a:p>
          <a:p>
            <a:pPr marL="914400" lvl="1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dirty="0"/>
              <a:t>Polypeptide releases</a:t>
            </a:r>
          </a:p>
          <a:p>
            <a:pPr marL="914400" lvl="1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dirty="0"/>
              <a:t>All translational units disassemble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58998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18636A-69EE-CD21-DD05-3B2C0C412E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Protein folding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1F7257-78CA-2DCE-C43C-CBF43D023A2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pPr marL="457200" lvl="0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 dirty="0"/>
              <a:t>As translation takes place, the growing polypeptide chain begins to coil and fold</a:t>
            </a:r>
          </a:p>
          <a:p>
            <a:pPr marL="914400" lvl="1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dirty="0"/>
              <a:t>Genes determine the primary structure</a:t>
            </a:r>
          </a:p>
          <a:p>
            <a:pPr marL="1371600" lvl="2" indent="-393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-US" dirty="0"/>
              <a:t>Primary structure determines the final shape</a:t>
            </a:r>
          </a:p>
          <a:p>
            <a:pPr marL="914400" lvl="1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dirty="0"/>
              <a:t>Some polypeptides require chaperone proteins to fold correctly and some require modification before it can be functional in the cell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34159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" name="Picture 235" descr="Chemical formulae are written on paper">
            <a:extLst>
              <a:ext uri="{FF2B5EF4-FFF2-40B4-BE49-F238E27FC236}">
                <a16:creationId xmlns:a16="http://schemas.microsoft.com/office/drawing/2014/main" id="{2BEDABC4-F220-7D01-645A-EC3270DAE00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alphaModFix amt="35000"/>
          </a:blip>
          <a:srcRect/>
          <a:stretch/>
        </p:blipFill>
        <p:spPr>
          <a:xfrm>
            <a:off x="20" y="-8877"/>
            <a:ext cx="12191980" cy="6858000"/>
          </a:xfrm>
          <a:prstGeom prst="rect">
            <a:avLst/>
          </a:prstGeom>
        </p:spPr>
      </p:pic>
      <p:sp>
        <p:nvSpPr>
          <p:cNvPr id="233" name="Google Shape;233;p36"/>
          <p:cNvSpPr txBox="1">
            <a:spLocks noGrp="1"/>
          </p:cNvSpPr>
          <p:nvPr>
            <p:ph type="title"/>
          </p:nvPr>
        </p:nvSpPr>
        <p:spPr>
          <a:xfrm>
            <a:off x="882268" y="698643"/>
            <a:ext cx="5243394" cy="5189746"/>
          </a:xfrm>
          <a:prstGeom prst="rect">
            <a:avLst/>
          </a:prstGeom>
        </p:spPr>
        <p:txBody>
          <a:bodyPr spcFirstLastPara="1" vert="horz" lIns="91440" tIns="45720" rIns="91440" bIns="45720" rtlCol="0" anchor="t" anchorCtr="0">
            <a:normAutofit/>
          </a:bodyPr>
          <a:lstStyle/>
          <a:p>
            <a:pPr algn="l">
              <a:lnSpc>
                <a:spcPct val="90000"/>
              </a:lnSpc>
              <a:spcBef>
                <a:spcPct val="0"/>
              </a:spcBef>
            </a:pPr>
            <a:r>
              <a:rPr lang="en-US" sz="6100" kern="1200" dirty="0">
                <a:latin typeface="+mj-lt"/>
                <a:ea typeface="+mj-ea"/>
                <a:cs typeface="+mj-cs"/>
              </a:rPr>
              <a:t>Pre-mRNA modifications</a:t>
            </a:r>
          </a:p>
        </p:txBody>
      </p:sp>
      <p:sp>
        <p:nvSpPr>
          <p:cNvPr id="234" name="Google Shape;234;p36"/>
          <p:cNvSpPr txBox="1">
            <a:spLocks noGrp="1"/>
          </p:cNvSpPr>
          <p:nvPr>
            <p:ph type="body" idx="1"/>
          </p:nvPr>
        </p:nvSpPr>
        <p:spPr>
          <a:xfrm>
            <a:off x="957828" y="2226668"/>
            <a:ext cx="7208272" cy="2148600"/>
          </a:xfrm>
          <a:prstGeom prst="rect">
            <a:avLst/>
          </a:prstGeom>
        </p:spPr>
        <p:txBody>
          <a:bodyPr spcFirstLastPara="1" vert="horz" lIns="91440" tIns="45720" rIns="91440" bIns="45720" rtlCol="0" anchor="b" anchorCtr="0">
            <a:normAutofit/>
          </a:bodyPr>
          <a:lstStyle/>
          <a:p>
            <a:pPr marL="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dirty="0"/>
              <a:t>Why does splicing occur?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SzPts val="2600"/>
              <a:buFont typeface="Arial" panose="020B0604020202020204" pitchFamily="34" charset="0"/>
              <a:buChar char="•"/>
            </a:pPr>
            <a:r>
              <a:rPr lang="en-US" sz="3200" dirty="0"/>
              <a:t>A single gene can code for more than one kind of polypeptide</a:t>
            </a:r>
          </a:p>
          <a:p>
            <a:pPr lvl="1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SzPts val="2600"/>
              <a:buFont typeface="Arial" panose="020B0604020202020204" pitchFamily="34" charset="0"/>
              <a:buChar char="•"/>
            </a:pPr>
            <a:r>
              <a:rPr lang="en-US" sz="3200" dirty="0"/>
              <a:t>Known as </a:t>
            </a:r>
            <a:r>
              <a:rPr lang="en-US" sz="3200" b="1" dirty="0"/>
              <a:t>alternative splicing</a:t>
            </a:r>
          </a:p>
        </p:txBody>
      </p:sp>
      <p:sp>
        <p:nvSpPr>
          <p:cNvPr id="2" name="Google Shape;240;p37">
            <a:extLst>
              <a:ext uri="{FF2B5EF4-FFF2-40B4-BE49-F238E27FC236}">
                <a16:creationId xmlns:a16="http://schemas.microsoft.com/office/drawing/2014/main" id="{1147856C-9CA8-49D6-C0DC-A610B6AEA516}"/>
              </a:ext>
            </a:extLst>
          </p:cNvPr>
          <p:cNvSpPr txBox="1">
            <a:spLocks/>
          </p:cNvSpPr>
          <p:nvPr/>
        </p:nvSpPr>
        <p:spPr>
          <a:xfrm>
            <a:off x="957828" y="4438432"/>
            <a:ext cx="8689800" cy="2148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457200" lvl="0" indent="-406400" algn="l" defTabSz="914400" rtl="0" eaLnBrk="1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lvl="1" indent="-406400" algn="l" defTabSz="914400" rtl="0" eaLnBrk="1" latinLnBrk="0" hangingPunct="1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2800"/>
              <a:buFont typeface="Arial" panose="020B0604020202020204" pitchFamily="34" charset="0"/>
              <a:buChar char="○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lvl="2" indent="-393700" algn="l" defTabSz="914400" rtl="0" eaLnBrk="1" latinLnBrk="0" hangingPunct="1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2600"/>
              <a:buFont typeface="Arial" panose="020B0604020202020204" pitchFamily="34" charset="0"/>
              <a:buChar char="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lvl="3" indent="-393700" algn="l" defTabSz="914400" rtl="0" eaLnBrk="1" latinLnBrk="0" hangingPunct="1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26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86000" lvl="4" indent="-317500" algn="l" defTabSz="914400" rtl="0" eaLnBrk="1" latinLnBrk="0" hangingPunct="1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3200" lvl="5" indent="-317500" algn="l" defTabSz="914400" rtl="0" eaLnBrk="1" latinLnBrk="0" hangingPunct="1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00400" lvl="6" indent="-317500" algn="l" defTabSz="914400" rtl="0" eaLnBrk="1" latinLnBrk="0" hangingPunct="1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7600" lvl="7" indent="-317500" algn="l" defTabSz="914400" rtl="0" eaLnBrk="1" latinLnBrk="0" hangingPunct="1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4800" lvl="8" indent="-317500" algn="l" defTabSz="914400" rtl="0" eaLnBrk="1" latinLnBrk="0" hangingPunct="1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1600"/>
              </a:spcAft>
              <a:buFont typeface="Arial" panose="020B0604020202020204" pitchFamily="34" charset="0"/>
              <a:buNone/>
            </a:pPr>
            <a:r>
              <a:rPr lang="en-US" dirty="0"/>
              <a:t>Once all modifications have occurred, the pre-mRNA is now considered </a:t>
            </a:r>
            <a:r>
              <a:rPr lang="en-US" b="1" dirty="0">
                <a:solidFill>
                  <a:srgbClr val="0000FF"/>
                </a:solidFill>
              </a:rPr>
              <a:t>mature mRNA</a:t>
            </a:r>
            <a:r>
              <a:rPr lang="en-US" dirty="0"/>
              <a:t> and can leave the nucleus and proceed to the cytoplasm for translation at the ribosomes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B0853-260C-7CDD-DCF3-A718EB81F1E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Entry task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2E90E67-D5E2-DC52-8DCF-1616FDE0C8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98448" y="3438144"/>
            <a:ext cx="5093208" cy="1197864"/>
          </a:xfrm>
        </p:spPr>
        <p:txBody>
          <a:bodyPr/>
          <a:lstStyle/>
          <a:p>
            <a:r>
              <a:rPr lang="en-US" dirty="0"/>
              <a:t>Prep your videos for check off!</a:t>
            </a:r>
          </a:p>
        </p:txBody>
      </p:sp>
    </p:spTree>
    <p:extLst>
      <p:ext uri="{BB962C8B-B14F-4D97-AF65-F5344CB8AC3E}">
        <p14:creationId xmlns:p14="http://schemas.microsoft.com/office/powerpoint/2010/main" val="21438543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53102-1802-90D4-183F-AEEAEB2380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Schedule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2A4475-BD03-081C-6077-4E16EC2A8E1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Lecture</a:t>
            </a:r>
          </a:p>
          <a:p>
            <a:pPr>
              <a:buFontTx/>
              <a:buChar char="-"/>
            </a:pPr>
            <a:r>
              <a:rPr lang="en-US" dirty="0"/>
              <a:t>Check off Projects</a:t>
            </a:r>
          </a:p>
          <a:p>
            <a:pPr>
              <a:buFontTx/>
              <a:buChar char="-"/>
            </a:pPr>
            <a:r>
              <a:rPr lang="en-US" dirty="0"/>
              <a:t>Translation Notes</a:t>
            </a:r>
          </a:p>
          <a:p>
            <a:pPr>
              <a:buFontTx/>
              <a:buChar char="-"/>
            </a:pPr>
            <a:r>
              <a:rPr lang="en-US" dirty="0"/>
              <a:t>Translation POGIL</a:t>
            </a:r>
          </a:p>
          <a:p>
            <a:pPr>
              <a:buFontTx/>
              <a:buChar char="-"/>
            </a:pPr>
            <a:endParaRPr lang="en-US" dirty="0"/>
          </a:p>
          <a:p>
            <a:pPr>
              <a:buFontTx/>
              <a:buChar char="-"/>
            </a:pPr>
            <a:endParaRPr lang="en-US" dirty="0"/>
          </a:p>
          <a:p>
            <a:pPr>
              <a:buFontTx/>
              <a:buChar char="-"/>
            </a:pPr>
            <a:r>
              <a:rPr lang="en-US" dirty="0"/>
              <a:t>Translation video ( and all videos) due date moved to Tuesday March 21</a:t>
            </a:r>
            <a:r>
              <a:rPr lang="en-US" baseline="30000" dirty="0"/>
              <a:t>st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1D9B91-2992-C43B-48DB-B03E7E21046F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Lab</a:t>
            </a:r>
          </a:p>
          <a:p>
            <a:pPr marL="0" indent="0">
              <a:buNone/>
            </a:pPr>
            <a:r>
              <a:rPr lang="en-US" dirty="0"/>
              <a:t>PGLO Introduction!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50411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DAF970-3A7C-16CD-518D-3CDC9A8C19A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Unit exam march 20th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D56CEC-3AD4-99D1-1704-A5FE2E4E2D6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i="1" dirty="0">
                <a:highlight>
                  <a:srgbClr val="FFFF00"/>
                </a:highlight>
              </a:rPr>
              <a:t>Will not include 6.7 (mutations)</a:t>
            </a:r>
          </a:p>
          <a:p>
            <a:endParaRPr lang="en-US" dirty="0"/>
          </a:p>
          <a:p>
            <a:r>
              <a:rPr lang="en-US" dirty="0">
                <a:highlight>
                  <a:srgbClr val="FFFF00"/>
                </a:highlight>
              </a:rPr>
              <a:t>We are covering 6.7 in Unit 7.</a:t>
            </a:r>
          </a:p>
          <a:p>
            <a:endParaRPr lang="en-US" dirty="0">
              <a:highlight>
                <a:srgbClr val="FFFF00"/>
              </a:highlight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68194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BACB8F-126E-592F-6411-B8BC2ED3455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March mammal madness begins this week!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92E6277-AD9C-3B96-C891-39BA24EAE56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Tonight is the wildcard fight! We will recap tomorrow.</a:t>
            </a:r>
          </a:p>
        </p:txBody>
      </p:sp>
    </p:spTree>
    <p:extLst>
      <p:ext uri="{BB962C8B-B14F-4D97-AF65-F5344CB8AC3E}">
        <p14:creationId xmlns:p14="http://schemas.microsoft.com/office/powerpoint/2010/main" val="24553295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C05CAAB-DBA2-4548-AD5F-01BB97FBB2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327D73B4-9F5C-4A64-A179-51B9500CB8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C1F06963-6374-4B48-844F-071A9BAAAE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9528" y="554152"/>
            <a:ext cx="5742189" cy="5742189"/>
          </a:xfrm>
          <a:prstGeom prst="ellipse">
            <a:avLst/>
          </a:prstGeom>
          <a:gradFill flip="none" rotWithShape="1">
            <a:gsLst>
              <a:gs pos="100000">
                <a:schemeClr val="accent4"/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47A182D-76BE-EB07-8847-C6608F5E48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482817" y="1233660"/>
            <a:ext cx="7106877" cy="42709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6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What is translation?</a:t>
            </a:r>
          </a:p>
        </p:txBody>
      </p:sp>
      <p:sp>
        <p:nvSpPr>
          <p:cNvPr id="16" name="Graphic 11">
            <a:extLst>
              <a:ext uri="{FF2B5EF4-FFF2-40B4-BE49-F238E27FC236}">
                <a16:creationId xmlns:a16="http://schemas.microsoft.com/office/drawing/2014/main" id="{6CB927A4-E432-4310-9CD5-E89FF50631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23493" y="374394"/>
            <a:ext cx="171515" cy="171515"/>
          </a:xfrm>
          <a:custGeom>
            <a:avLst/>
            <a:gdLst>
              <a:gd name="connsiteX0" fmla="*/ 159874 w 171515"/>
              <a:gd name="connsiteY0" fmla="*/ 74116 h 171515"/>
              <a:gd name="connsiteX1" fmla="*/ 97399 w 171515"/>
              <a:gd name="connsiteY1" fmla="*/ 74116 h 171515"/>
              <a:gd name="connsiteX2" fmla="*/ 97399 w 171515"/>
              <a:gd name="connsiteY2" fmla="*/ 11641 h 171515"/>
              <a:gd name="connsiteX3" fmla="*/ 85758 w 171515"/>
              <a:gd name="connsiteY3" fmla="*/ 0 h 171515"/>
              <a:gd name="connsiteX4" fmla="*/ 74116 w 171515"/>
              <a:gd name="connsiteY4" fmla="*/ 11641 h 171515"/>
              <a:gd name="connsiteX5" fmla="*/ 74116 w 171515"/>
              <a:gd name="connsiteY5" fmla="*/ 74116 h 171515"/>
              <a:gd name="connsiteX6" fmla="*/ 11641 w 171515"/>
              <a:gd name="connsiteY6" fmla="*/ 74116 h 171515"/>
              <a:gd name="connsiteX7" fmla="*/ 0 w 171515"/>
              <a:gd name="connsiteY7" fmla="*/ 85758 h 171515"/>
              <a:gd name="connsiteX8" fmla="*/ 11641 w 171515"/>
              <a:gd name="connsiteY8" fmla="*/ 97399 h 171515"/>
              <a:gd name="connsiteX9" fmla="*/ 74116 w 171515"/>
              <a:gd name="connsiteY9" fmla="*/ 97399 h 171515"/>
              <a:gd name="connsiteX10" fmla="*/ 74116 w 171515"/>
              <a:gd name="connsiteY10" fmla="*/ 159874 h 171515"/>
              <a:gd name="connsiteX11" fmla="*/ 85758 w 171515"/>
              <a:gd name="connsiteY11" fmla="*/ 171515 h 171515"/>
              <a:gd name="connsiteX12" fmla="*/ 97399 w 171515"/>
              <a:gd name="connsiteY12" fmla="*/ 159874 h 171515"/>
              <a:gd name="connsiteX13" fmla="*/ 97399 w 171515"/>
              <a:gd name="connsiteY13" fmla="*/ 97399 h 171515"/>
              <a:gd name="connsiteX14" fmla="*/ 159874 w 171515"/>
              <a:gd name="connsiteY14" fmla="*/ 97399 h 171515"/>
              <a:gd name="connsiteX15" fmla="*/ 171515 w 171515"/>
              <a:gd name="connsiteY15" fmla="*/ 85758 h 171515"/>
              <a:gd name="connsiteX16" fmla="*/ 159874 w 171515"/>
              <a:gd name="connsiteY16" fmla="*/ 74116 h 171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1515" h="171515">
                <a:moveTo>
                  <a:pt x="159874" y="74116"/>
                </a:moveTo>
                <a:lnTo>
                  <a:pt x="97399" y="74116"/>
                </a:lnTo>
                <a:lnTo>
                  <a:pt x="97399" y="11641"/>
                </a:lnTo>
                <a:cubicBezTo>
                  <a:pt x="97399" y="5212"/>
                  <a:pt x="92187" y="0"/>
                  <a:pt x="85758" y="0"/>
                </a:cubicBezTo>
                <a:cubicBezTo>
                  <a:pt x="79328" y="0"/>
                  <a:pt x="74116" y="5212"/>
                  <a:pt x="74116" y="11641"/>
                </a:cubicBezTo>
                <a:lnTo>
                  <a:pt x="74116" y="74116"/>
                </a:lnTo>
                <a:lnTo>
                  <a:pt x="11641" y="74116"/>
                </a:lnTo>
                <a:cubicBezTo>
                  <a:pt x="5212" y="74116"/>
                  <a:pt x="0" y="79328"/>
                  <a:pt x="0" y="85758"/>
                </a:cubicBezTo>
                <a:cubicBezTo>
                  <a:pt x="0" y="92187"/>
                  <a:pt x="5212" y="97399"/>
                  <a:pt x="11641" y="97399"/>
                </a:cubicBezTo>
                <a:lnTo>
                  <a:pt x="74116" y="97399"/>
                </a:lnTo>
                <a:lnTo>
                  <a:pt x="74116" y="159874"/>
                </a:lnTo>
                <a:cubicBezTo>
                  <a:pt x="74116" y="166303"/>
                  <a:pt x="79328" y="171515"/>
                  <a:pt x="85758" y="171515"/>
                </a:cubicBezTo>
                <a:cubicBezTo>
                  <a:pt x="92187" y="171515"/>
                  <a:pt x="97399" y="166303"/>
                  <a:pt x="97399" y="159874"/>
                </a:cubicBezTo>
                <a:lnTo>
                  <a:pt x="97399" y="97399"/>
                </a:lnTo>
                <a:lnTo>
                  <a:pt x="159874" y="97399"/>
                </a:lnTo>
                <a:cubicBezTo>
                  <a:pt x="166303" y="97399"/>
                  <a:pt x="171515" y="92187"/>
                  <a:pt x="171515" y="85758"/>
                </a:cubicBezTo>
                <a:cubicBezTo>
                  <a:pt x="171515" y="79328"/>
                  <a:pt x="166303" y="74116"/>
                  <a:pt x="159874" y="74116"/>
                </a:cubicBezTo>
                <a:close/>
              </a:path>
            </a:pathLst>
          </a:custGeom>
          <a:solidFill>
            <a:schemeClr val="accent2"/>
          </a:solidFill>
          <a:ln w="77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Graphic 12">
            <a:extLst>
              <a:ext uri="{FF2B5EF4-FFF2-40B4-BE49-F238E27FC236}">
                <a16:creationId xmlns:a16="http://schemas.microsoft.com/office/drawing/2014/main" id="{1453BF6C-B012-48B7-B4E8-6D7AC7C27D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0109" y="1084507"/>
            <a:ext cx="157545" cy="157545"/>
          </a:xfrm>
          <a:custGeom>
            <a:avLst/>
            <a:gdLst>
              <a:gd name="connsiteX0" fmla="*/ 78773 w 157545"/>
              <a:gd name="connsiteY0" fmla="*/ 23283 h 157545"/>
              <a:gd name="connsiteX1" fmla="*/ 134262 w 157545"/>
              <a:gd name="connsiteY1" fmla="*/ 78773 h 157545"/>
              <a:gd name="connsiteX2" fmla="*/ 78773 w 157545"/>
              <a:gd name="connsiteY2" fmla="*/ 134262 h 157545"/>
              <a:gd name="connsiteX3" fmla="*/ 23283 w 157545"/>
              <a:gd name="connsiteY3" fmla="*/ 78773 h 157545"/>
              <a:gd name="connsiteX4" fmla="*/ 78773 w 157545"/>
              <a:gd name="connsiteY4" fmla="*/ 23283 h 157545"/>
              <a:gd name="connsiteX5" fmla="*/ 78773 w 157545"/>
              <a:gd name="connsiteY5" fmla="*/ 0 h 157545"/>
              <a:gd name="connsiteX6" fmla="*/ 0 w 157545"/>
              <a:gd name="connsiteY6" fmla="*/ 78773 h 157545"/>
              <a:gd name="connsiteX7" fmla="*/ 78773 w 157545"/>
              <a:gd name="connsiteY7" fmla="*/ 157545 h 157545"/>
              <a:gd name="connsiteX8" fmla="*/ 157545 w 157545"/>
              <a:gd name="connsiteY8" fmla="*/ 78773 h 157545"/>
              <a:gd name="connsiteX9" fmla="*/ 78773 w 157545"/>
              <a:gd name="connsiteY9" fmla="*/ 0 h 157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7545" h="157545">
                <a:moveTo>
                  <a:pt x="78773" y="23283"/>
                </a:moveTo>
                <a:cubicBezTo>
                  <a:pt x="109419" y="23283"/>
                  <a:pt x="134262" y="48126"/>
                  <a:pt x="134262" y="78773"/>
                </a:cubicBezTo>
                <a:cubicBezTo>
                  <a:pt x="134262" y="109419"/>
                  <a:pt x="109419" y="134262"/>
                  <a:pt x="78773" y="134262"/>
                </a:cubicBezTo>
                <a:cubicBezTo>
                  <a:pt x="48126" y="134262"/>
                  <a:pt x="23283" y="109419"/>
                  <a:pt x="23283" y="78773"/>
                </a:cubicBezTo>
                <a:cubicBezTo>
                  <a:pt x="23312" y="48139"/>
                  <a:pt x="48139" y="23312"/>
                  <a:pt x="78773" y="23283"/>
                </a:cubicBezTo>
                <a:moveTo>
                  <a:pt x="78773" y="0"/>
                </a:moveTo>
                <a:cubicBezTo>
                  <a:pt x="35268" y="0"/>
                  <a:pt x="0" y="35268"/>
                  <a:pt x="0" y="78773"/>
                </a:cubicBezTo>
                <a:cubicBezTo>
                  <a:pt x="0" y="122277"/>
                  <a:pt x="35268" y="157545"/>
                  <a:pt x="78773" y="157545"/>
                </a:cubicBezTo>
                <a:cubicBezTo>
                  <a:pt x="122277" y="157545"/>
                  <a:pt x="157545" y="122277"/>
                  <a:pt x="157545" y="78773"/>
                </a:cubicBezTo>
                <a:cubicBezTo>
                  <a:pt x="157545" y="35268"/>
                  <a:pt x="122277" y="0"/>
                  <a:pt x="78773" y="0"/>
                </a:cubicBezTo>
                <a:close/>
              </a:path>
            </a:pathLst>
          </a:custGeom>
          <a:solidFill>
            <a:schemeClr val="accent2"/>
          </a:solidFill>
          <a:ln w="7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9AAE164-CD2A-C0F8-08FC-CFEA659F16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97039" y="381935"/>
            <a:ext cx="4685916" cy="597441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457200" lvl="0" indent="-228600">
              <a:spcBef>
                <a:spcPts val="0"/>
              </a:spcBef>
              <a:spcAft>
                <a:spcPts val="600"/>
              </a:spcAft>
              <a:buClr>
                <a:schemeClr val="dk1"/>
              </a:buClr>
              <a:buSzPts val="2600"/>
              <a:buFont typeface="Arial" panose="020B0604020202020204" pitchFamily="34" charset="0"/>
              <a:buChar char="•"/>
            </a:pPr>
            <a:r>
              <a:rPr lang="en-US" sz="2800" b="1" u="sng" dirty="0"/>
              <a:t>Translation</a:t>
            </a:r>
            <a:r>
              <a:rPr lang="en-US" sz="2800" dirty="0"/>
              <a:t>: the synthesis of a polypeptide using information from the mRNA</a:t>
            </a:r>
          </a:p>
          <a:p>
            <a:pPr marL="914400" lvl="1" indent="-228600" algn="l">
              <a:spcBef>
                <a:spcPts val="0"/>
              </a:spcBef>
              <a:spcAft>
                <a:spcPts val="600"/>
              </a:spcAft>
              <a:buClr>
                <a:schemeClr val="dk1"/>
              </a:buClr>
              <a:buSzPts val="2600"/>
              <a:buFont typeface="Arial" panose="020B0604020202020204" pitchFamily="34" charset="0"/>
              <a:buChar char="•"/>
            </a:pPr>
            <a:r>
              <a:rPr lang="en-US" sz="2800" dirty="0"/>
              <a:t>Occurs at the ribosome</a:t>
            </a:r>
          </a:p>
          <a:p>
            <a:pPr marL="914400" lvl="1" indent="-228600" algn="l">
              <a:spcBef>
                <a:spcPts val="0"/>
              </a:spcBef>
              <a:spcAft>
                <a:spcPts val="600"/>
              </a:spcAft>
              <a:buClr>
                <a:schemeClr val="dk1"/>
              </a:buClr>
              <a:buSzPts val="2600"/>
              <a:buFont typeface="Arial" panose="020B0604020202020204" pitchFamily="34" charset="0"/>
              <a:buChar char="•"/>
            </a:pPr>
            <a:r>
              <a:rPr lang="en-US" sz="2800" dirty="0"/>
              <a:t>A nucleotide sequence becomes an amino acid sequence</a:t>
            </a:r>
          </a:p>
          <a:p>
            <a:pPr marL="457200" lvl="0" indent="-228600">
              <a:spcBef>
                <a:spcPts val="0"/>
              </a:spcBef>
              <a:spcAft>
                <a:spcPts val="60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en-US" sz="2800" dirty="0"/>
              <a:t>tRNA is a key player in translating mRNA to an amino acid sequence</a:t>
            </a:r>
          </a:p>
        </p:txBody>
      </p:sp>
      <p:sp>
        <p:nvSpPr>
          <p:cNvPr id="20" name="Graphic 10">
            <a:extLst>
              <a:ext uri="{FF2B5EF4-FFF2-40B4-BE49-F238E27FC236}">
                <a16:creationId xmlns:a16="http://schemas.microsoft.com/office/drawing/2014/main" id="{E3020543-B24B-4EC4-8FFC-8DD88EEA91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36547" y="5751820"/>
            <a:ext cx="112426" cy="112426"/>
          </a:xfrm>
          <a:custGeom>
            <a:avLst/>
            <a:gdLst>
              <a:gd name="connsiteX0" fmla="*/ 112426 w 112426"/>
              <a:gd name="connsiteY0" fmla="*/ 56213 h 112426"/>
              <a:gd name="connsiteX1" fmla="*/ 56213 w 112426"/>
              <a:gd name="connsiteY1" fmla="*/ 112426 h 112426"/>
              <a:gd name="connsiteX2" fmla="*/ 0 w 112426"/>
              <a:gd name="connsiteY2" fmla="*/ 56213 h 112426"/>
              <a:gd name="connsiteX3" fmla="*/ 56213 w 112426"/>
              <a:gd name="connsiteY3" fmla="*/ 0 h 112426"/>
              <a:gd name="connsiteX4" fmla="*/ 112426 w 112426"/>
              <a:gd name="connsiteY4" fmla="*/ 56213 h 112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426" h="112426">
                <a:moveTo>
                  <a:pt x="112426" y="56213"/>
                </a:moveTo>
                <a:cubicBezTo>
                  <a:pt x="112426" y="87259"/>
                  <a:pt x="87259" y="112426"/>
                  <a:pt x="56213" y="112426"/>
                </a:cubicBezTo>
                <a:cubicBezTo>
                  <a:pt x="25167" y="112426"/>
                  <a:pt x="0" y="87259"/>
                  <a:pt x="0" y="56213"/>
                </a:cubicBezTo>
                <a:cubicBezTo>
                  <a:pt x="0" y="25167"/>
                  <a:pt x="25167" y="0"/>
                  <a:pt x="56213" y="0"/>
                </a:cubicBezTo>
                <a:cubicBezTo>
                  <a:pt x="87259" y="0"/>
                  <a:pt x="112426" y="25167"/>
                  <a:pt x="112426" y="56213"/>
                </a:cubicBezTo>
                <a:close/>
              </a:path>
            </a:pathLst>
          </a:custGeom>
          <a:solidFill>
            <a:schemeClr val="accent2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586162" y="3610394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54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89444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3D2496-5E07-6E60-6DA1-DD16B664B1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19352" y="567559"/>
            <a:ext cx="8213834" cy="1103094"/>
          </a:xfrm>
        </p:spPr>
        <p:txBody>
          <a:bodyPr/>
          <a:lstStyle/>
          <a:p>
            <a:r>
              <a:rPr lang="en-US" dirty="0"/>
              <a:t>TRNA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5DDCCDB-9EDE-DD44-D91D-E428C8E588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72510" y="1783747"/>
            <a:ext cx="9706303" cy="2688403"/>
          </a:xfrm>
        </p:spPr>
        <p:txBody>
          <a:bodyPr>
            <a:normAutofit fontScale="62500" lnSpcReduction="20000"/>
          </a:bodyPr>
          <a:lstStyle/>
          <a:p>
            <a:pPr marL="457200" lvl="0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 sz="4000" dirty="0"/>
              <a:t>tRNA has an </a:t>
            </a:r>
            <a:r>
              <a:rPr lang="en-US" sz="4000" b="1" dirty="0">
                <a:solidFill>
                  <a:srgbClr val="38761D"/>
                </a:solidFill>
              </a:rPr>
              <a:t>anticodon </a:t>
            </a:r>
            <a:r>
              <a:rPr lang="en-US" sz="4000" dirty="0"/>
              <a:t>region which is complementary and </a:t>
            </a:r>
            <a:r>
              <a:rPr lang="en-US" sz="4000" b="1" dirty="0">
                <a:solidFill>
                  <a:srgbClr val="38761D"/>
                </a:solidFill>
              </a:rPr>
              <a:t>antiparallel</a:t>
            </a:r>
            <a:r>
              <a:rPr lang="en-US" sz="4000" dirty="0"/>
              <a:t> to mRNA</a:t>
            </a:r>
          </a:p>
          <a:p>
            <a:pPr marL="457200" lvl="0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 sz="4000" dirty="0"/>
              <a:t>tRNA carries the </a:t>
            </a:r>
            <a:r>
              <a:rPr lang="en-US" sz="4000" dirty="0">
                <a:solidFill>
                  <a:srgbClr val="0000FF"/>
                </a:solidFill>
              </a:rPr>
              <a:t>amino acid</a:t>
            </a:r>
            <a:r>
              <a:rPr lang="en-US" sz="4000" dirty="0"/>
              <a:t> that the mRNA </a:t>
            </a:r>
            <a:r>
              <a:rPr lang="en-US" sz="4000" dirty="0">
                <a:solidFill>
                  <a:srgbClr val="0000FF"/>
                </a:solidFill>
              </a:rPr>
              <a:t>codon</a:t>
            </a:r>
            <a:r>
              <a:rPr lang="en-US" sz="4000" dirty="0"/>
              <a:t> codes for</a:t>
            </a:r>
          </a:p>
          <a:p>
            <a:pPr marL="914400" lvl="1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4000" dirty="0"/>
              <a:t>ACU codes for </a:t>
            </a:r>
            <a:r>
              <a:rPr lang="en-US" sz="4000" dirty="0" err="1"/>
              <a:t>Thr</a:t>
            </a:r>
            <a:endParaRPr lang="en-US" sz="4000" dirty="0"/>
          </a:p>
          <a:p>
            <a:pPr marL="457200" lvl="0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 sz="4000" dirty="0"/>
              <a:t>The enzyme aminoacyl-tRNA synthetase is responsible for attaching </a:t>
            </a:r>
            <a:r>
              <a:rPr lang="en-US" sz="4000" dirty="0">
                <a:solidFill>
                  <a:srgbClr val="0000FF"/>
                </a:solidFill>
              </a:rPr>
              <a:t>amino acids</a:t>
            </a:r>
            <a:r>
              <a:rPr lang="en-US" sz="4000" dirty="0"/>
              <a:t> to </a:t>
            </a:r>
            <a:r>
              <a:rPr lang="en-US" sz="4000" dirty="0">
                <a:solidFill>
                  <a:srgbClr val="0000FF"/>
                </a:solidFill>
              </a:rPr>
              <a:t>tRNA</a:t>
            </a:r>
            <a:endParaRPr lang="en-US" sz="4000" dirty="0"/>
          </a:p>
          <a:p>
            <a:pPr marL="914400" lvl="1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4000" dirty="0"/>
              <a:t>When tRNA carries an amino acid it is “charged”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80455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F5CA1A-D1FC-3896-200B-6758076BAB2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Where does it occur?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2F3943-F17C-25DE-E039-A3A235748A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40677" y="3509963"/>
            <a:ext cx="11130454" cy="3763196"/>
          </a:xfrm>
        </p:spPr>
        <p:txBody>
          <a:bodyPr>
            <a:normAutofit/>
          </a:bodyPr>
          <a:lstStyle/>
          <a:p>
            <a:pPr marL="457200" lvl="0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 sz="2800" dirty="0"/>
              <a:t>Translation occurs at the ribosome</a:t>
            </a:r>
          </a:p>
          <a:p>
            <a:pPr marL="914400" lvl="1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 dirty="0"/>
              <a:t>Ribosomes have two subunits: small and large</a:t>
            </a:r>
          </a:p>
          <a:p>
            <a:pPr marL="914400" lvl="1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 dirty="0"/>
              <a:t>Prokaryotic and eukaryotic ribosomal subunits differ in size</a:t>
            </a:r>
          </a:p>
          <a:p>
            <a:pPr marL="1371600" lvl="2" indent="-393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-US" sz="2800" dirty="0"/>
              <a:t>Prokaryotes: a small subunit and a  large subunit</a:t>
            </a:r>
          </a:p>
          <a:p>
            <a:pPr marL="1371600" lvl="2" indent="-393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-US" sz="2800" dirty="0"/>
              <a:t>Eukaryotes: a </a:t>
            </a:r>
            <a:r>
              <a:rPr lang="en-US" sz="2800" dirty="0">
                <a:solidFill>
                  <a:schemeClr val="dk1"/>
                </a:solidFill>
              </a:rPr>
              <a:t>small subunit and a large subunit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6187609"/>
      </p:ext>
    </p:extLst>
  </p:cSld>
  <p:clrMapOvr>
    <a:masterClrMapping/>
  </p:clrMapOvr>
</p:sld>
</file>

<file path=ppt/theme/theme1.xml><?xml version="1.0" encoding="utf-8"?>
<a:theme xmlns:a="http://schemas.openxmlformats.org/drawingml/2006/main" name="GradientUnivers">
  <a:themeElements>
    <a:clrScheme name="Gradient">
      <a:dk1>
        <a:sysClr val="windowText" lastClr="000000"/>
      </a:dk1>
      <a:lt1>
        <a:sysClr val="window" lastClr="FFFFFF"/>
      </a:lt1>
      <a:dk2>
        <a:srgbClr val="10013F"/>
      </a:dk2>
      <a:lt2>
        <a:srgbClr val="F2F0FF"/>
      </a:lt2>
      <a:accent1>
        <a:srgbClr val="814DFF"/>
      </a:accent1>
      <a:accent2>
        <a:srgbClr val="243FFF"/>
      </a:accent2>
      <a:accent3>
        <a:srgbClr val="FF83B6"/>
      </a:accent3>
      <a:accent4>
        <a:srgbClr val="FF9022"/>
      </a:accent4>
      <a:accent5>
        <a:srgbClr val="FF1F85"/>
      </a:accent5>
      <a:accent6>
        <a:srgbClr val="1A98FF"/>
      </a:accent6>
      <a:hlink>
        <a:srgbClr val="0563C1"/>
      </a:hlink>
      <a:folHlink>
        <a:srgbClr val="954F72"/>
      </a:folHlink>
    </a:clrScheme>
    <a:fontScheme name="Univers">
      <a:majorFont>
        <a:latin typeface="Univers"/>
        <a:ea typeface=""/>
        <a:cs typeface=""/>
      </a:majorFont>
      <a:minorFont>
        <a:latin typeface="Univer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radientUnivers" id="{605F9078-86F9-4258-A3E1-F8EFF02AE8CC}" vid="{4848699B-BB01-41E3-9EC4-3D97DFE5292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1902038A9CAB542AAB1ECEA7D33E9CE" ma:contentTypeVersion="4" ma:contentTypeDescription="Create a new document." ma:contentTypeScope="" ma:versionID="27cbe84f855736ec9b72323ce771b25b">
  <xsd:schema xmlns:xsd="http://www.w3.org/2001/XMLSchema" xmlns:xs="http://www.w3.org/2001/XMLSchema" xmlns:p="http://schemas.microsoft.com/office/2006/metadata/properties" xmlns:ns2="4187989a-b09a-415d-979e-abd40581ade0" xmlns:ns3="0929081b-a06b-47cc-b085-eeb945d8465d" targetNamespace="http://schemas.microsoft.com/office/2006/metadata/properties" ma:root="true" ma:fieldsID="28cf54cc77ee923f91e1de8ff66e2e0b" ns2:_="" ns3:_="">
    <xsd:import namespace="4187989a-b09a-415d-979e-abd40581ade0"/>
    <xsd:import namespace="0929081b-a06b-47cc-b085-eeb945d846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87989a-b09a-415d-979e-abd40581ade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29081b-a06b-47cc-b085-eeb945d8465d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845303E-6684-4B3C-857A-F21C401B365B}"/>
</file>

<file path=customXml/itemProps2.xml><?xml version="1.0" encoding="utf-8"?>
<ds:datastoreItem xmlns:ds="http://schemas.openxmlformats.org/officeDocument/2006/customXml" ds:itemID="{99919F73-B6C2-4A43-95E2-833EC48925FE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3.xml><?xml version="1.0" encoding="utf-8"?>
<ds:datastoreItem xmlns:ds="http://schemas.openxmlformats.org/officeDocument/2006/customXml" ds:itemID="{3C8E00D1-8EA3-4E42-801D-0253E1EAFC2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{D96A4662-E2EB-4FC5-80E6-0ADB8CA2618B}tf89338750_win32</Template>
  <TotalTime>1727</TotalTime>
  <Words>726</Words>
  <Application>Microsoft Office PowerPoint</Application>
  <PresentationFormat>Widescreen</PresentationFormat>
  <Paragraphs>91</Paragraphs>
  <Slides>16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Univers</vt:lpstr>
      <vt:lpstr>GradientUnivers</vt:lpstr>
      <vt:lpstr>Pre-mRNA modifications</vt:lpstr>
      <vt:lpstr>Pre-mRNA modifications</vt:lpstr>
      <vt:lpstr>Entry task</vt:lpstr>
      <vt:lpstr>Schedule</vt:lpstr>
      <vt:lpstr>Unit exam march 20th</vt:lpstr>
      <vt:lpstr>March mammal madness begins this week!</vt:lpstr>
      <vt:lpstr>What is translation?</vt:lpstr>
      <vt:lpstr>TRNA</vt:lpstr>
      <vt:lpstr>Where does it occur?</vt:lpstr>
      <vt:lpstr>Ribosome</vt:lpstr>
      <vt:lpstr>Quick Check</vt:lpstr>
      <vt:lpstr>Inititation</vt:lpstr>
      <vt:lpstr>Elongation</vt:lpstr>
      <vt:lpstr>Elongation</vt:lpstr>
      <vt:lpstr>termination</vt:lpstr>
      <vt:lpstr>Protein folding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Galaxy</dc:title>
  <dc:creator>Didway, Haley</dc:creator>
  <cp:lastModifiedBy>Didway, Haley</cp:lastModifiedBy>
  <cp:revision>1</cp:revision>
  <dcterms:created xsi:type="dcterms:W3CDTF">2023-03-05T23:49:05Z</dcterms:created>
  <dcterms:modified xsi:type="dcterms:W3CDTF">2023-03-13T20:42:54Z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0x01010041902038A9CAB542AAB1ECEA7D33E9CE</vt:lpwstr>
  </property>
</Properties>
</file>